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57" r:id="rId3"/>
    <p:sldId id="261" r:id="rId4"/>
    <p:sldId id="264" r:id="rId5"/>
    <p:sldId id="265" r:id="rId6"/>
    <p:sldId id="266" r:id="rId7"/>
    <p:sldId id="267" r:id="rId8"/>
    <p:sldId id="273" r:id="rId9"/>
    <p:sldId id="268" r:id="rId10"/>
    <p:sldId id="269" r:id="rId11"/>
    <p:sldId id="270" r:id="rId12"/>
    <p:sldId id="271" r:id="rId13"/>
    <p:sldId id="272" r:id="rId14"/>
    <p:sldId id="263" r:id="rId15"/>
    <p:sldId id="262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2" r:id="rId24"/>
    <p:sldId id="281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722DEEC5-2968-4BD8-97FE-70ABF3D48887}">
          <p14:sldIdLst>
            <p14:sldId id="260"/>
            <p14:sldId id="257"/>
            <p14:sldId id="261"/>
            <p14:sldId id="264"/>
            <p14:sldId id="265"/>
            <p14:sldId id="266"/>
            <p14:sldId id="267"/>
            <p14:sldId id="273"/>
            <p14:sldId id="268"/>
            <p14:sldId id="269"/>
            <p14:sldId id="270"/>
            <p14:sldId id="271"/>
            <p14:sldId id="272"/>
            <p14:sldId id="263"/>
            <p14:sldId id="262"/>
            <p14:sldId id="274"/>
            <p14:sldId id="275"/>
            <p14:sldId id="276"/>
            <p14:sldId id="277"/>
            <p14:sldId id="278"/>
            <p14:sldId id="279"/>
            <p14:sldId id="280"/>
            <p14:sldId id="282"/>
            <p14:sldId id="281"/>
          </p14:sldIdLst>
        </p14:section>
        <p14:section name="Раздел без заголовка" id="{95C72E08-0C57-47E9-AF01-CED8BD20622A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5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168BE3A-09DB-4728-A28C-832BADD627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7F2F6E-B20A-4152-9396-69548A74E077}">
      <dgm:prSet phldrT="[Текст]"/>
      <dgm:spPr/>
      <dgm:t>
        <a:bodyPr/>
        <a:lstStyle/>
        <a:p>
          <a:r>
            <a:rPr lang="ru-RU" dirty="0" smtClean="0"/>
            <a:t>Загрузка</a:t>
          </a:r>
          <a:endParaRPr lang="ru-RU" dirty="0"/>
        </a:p>
      </dgm:t>
    </dgm:pt>
    <dgm:pt modelId="{92B64FA5-1DB1-4A6E-8FFD-CD054DD23907}" type="parTrans" cxnId="{1C1B3040-D5B2-43F9-A4EB-29C44641BF2B}">
      <dgm:prSet/>
      <dgm:spPr/>
      <dgm:t>
        <a:bodyPr/>
        <a:lstStyle/>
        <a:p>
          <a:endParaRPr lang="ru-RU"/>
        </a:p>
      </dgm:t>
    </dgm:pt>
    <dgm:pt modelId="{2CAC785D-DBDA-40CB-B99C-70208FD9DBE4}" type="sibTrans" cxnId="{1C1B3040-D5B2-43F9-A4EB-29C44641BF2B}">
      <dgm:prSet/>
      <dgm:spPr/>
      <dgm:t>
        <a:bodyPr/>
        <a:lstStyle/>
        <a:p>
          <a:endParaRPr lang="ru-RU"/>
        </a:p>
      </dgm:t>
    </dgm:pt>
    <dgm:pt modelId="{BEA96DDC-26DF-447F-B74E-0754470358A4}">
      <dgm:prSet phldrT="[Текст]"/>
      <dgm:spPr/>
      <dgm:t>
        <a:bodyPr/>
        <a:lstStyle/>
        <a:p>
          <a:r>
            <a:rPr lang="ru-RU" dirty="0" smtClean="0"/>
            <a:t>Автоматическая загрузка биржевых исторических данных (сделки, стаканы, свечи и др.) из различных источников</a:t>
          </a:r>
          <a:r>
            <a:rPr lang="en-US" dirty="0" smtClean="0"/>
            <a:t>.</a:t>
          </a:r>
          <a:endParaRPr lang="ru-RU" dirty="0"/>
        </a:p>
      </dgm:t>
    </dgm:pt>
    <dgm:pt modelId="{E1AFADC7-6E69-4434-861F-247A6558464B}" type="parTrans" cxnId="{6448C1D3-0687-4926-AA43-10BDB92DC26E}">
      <dgm:prSet/>
      <dgm:spPr/>
      <dgm:t>
        <a:bodyPr/>
        <a:lstStyle/>
        <a:p>
          <a:endParaRPr lang="ru-RU"/>
        </a:p>
      </dgm:t>
    </dgm:pt>
    <dgm:pt modelId="{0B668723-780A-46F0-8666-6AE284C0B6F8}" type="sibTrans" cxnId="{6448C1D3-0687-4926-AA43-10BDB92DC26E}">
      <dgm:prSet/>
      <dgm:spPr/>
      <dgm:t>
        <a:bodyPr/>
        <a:lstStyle/>
        <a:p>
          <a:endParaRPr lang="ru-RU"/>
        </a:p>
      </dgm:t>
    </dgm:pt>
    <dgm:pt modelId="{5493B0AA-8AB8-4112-A21D-E44D10BAE841}">
      <dgm:prSet phldrT="[Текст]"/>
      <dgm:spPr/>
      <dgm:t>
        <a:bodyPr/>
        <a:lstStyle/>
        <a:p>
          <a:r>
            <a:rPr lang="ru-RU" dirty="0" smtClean="0"/>
            <a:t>Хранение</a:t>
          </a:r>
          <a:endParaRPr lang="ru-RU" dirty="0"/>
        </a:p>
      </dgm:t>
    </dgm:pt>
    <dgm:pt modelId="{9ECF9BE4-6603-465A-A3C4-CA6933CFFC19}" type="parTrans" cxnId="{69638060-ACB1-4322-83A5-37B762EAD663}">
      <dgm:prSet/>
      <dgm:spPr/>
      <dgm:t>
        <a:bodyPr/>
        <a:lstStyle/>
        <a:p>
          <a:endParaRPr lang="ru-RU"/>
        </a:p>
      </dgm:t>
    </dgm:pt>
    <dgm:pt modelId="{9E7781BE-8EDE-40C8-B9B1-1AEFAE0BD38C}" type="sibTrans" cxnId="{69638060-ACB1-4322-83A5-37B762EAD663}">
      <dgm:prSet/>
      <dgm:spPr/>
      <dgm:t>
        <a:bodyPr/>
        <a:lstStyle/>
        <a:p>
          <a:endParaRPr lang="ru-RU"/>
        </a:p>
      </dgm:t>
    </dgm:pt>
    <dgm:pt modelId="{A10FF3F3-5023-4C13-9F2E-5BBD038A4C9E}">
      <dgm:prSet phldrT="[Текст]"/>
      <dgm:spPr/>
      <dgm:t>
        <a:bodyPr/>
        <a:lstStyle/>
        <a:p>
          <a:r>
            <a:rPr lang="ru-RU" dirty="0" smtClean="0"/>
            <a:t>Хранение в сжатых файлах в удобной упорядоченной системе папок</a:t>
          </a:r>
          <a:r>
            <a:rPr lang="en-US" dirty="0" smtClean="0"/>
            <a:t>.</a:t>
          </a:r>
          <a:endParaRPr lang="ru-RU" dirty="0"/>
        </a:p>
      </dgm:t>
    </dgm:pt>
    <dgm:pt modelId="{E08B4D55-00FE-4E35-9A16-16F279F45645}" type="parTrans" cxnId="{78E7F798-E1D5-4A8E-898F-502CD4050D5E}">
      <dgm:prSet/>
      <dgm:spPr/>
      <dgm:t>
        <a:bodyPr/>
        <a:lstStyle/>
        <a:p>
          <a:endParaRPr lang="ru-RU"/>
        </a:p>
      </dgm:t>
    </dgm:pt>
    <dgm:pt modelId="{D14F1A60-3FBD-498D-8290-3D69E71AF587}" type="sibTrans" cxnId="{78E7F798-E1D5-4A8E-898F-502CD4050D5E}">
      <dgm:prSet/>
      <dgm:spPr/>
      <dgm:t>
        <a:bodyPr/>
        <a:lstStyle/>
        <a:p>
          <a:endParaRPr lang="ru-RU"/>
        </a:p>
      </dgm:t>
    </dgm:pt>
    <dgm:pt modelId="{3F697998-6259-44EF-9934-36902C34AD56}">
      <dgm:prSet phldrT="[Текст]"/>
      <dgm:spPr/>
      <dgm:t>
        <a:bodyPr/>
        <a:lstStyle/>
        <a:p>
          <a:r>
            <a:rPr lang="ru-RU" dirty="0" smtClean="0"/>
            <a:t>Просмотр</a:t>
          </a:r>
          <a:endParaRPr lang="ru-RU" dirty="0"/>
        </a:p>
      </dgm:t>
    </dgm:pt>
    <dgm:pt modelId="{A925D6BD-4898-44E3-844C-10CABC104436}" type="parTrans" cxnId="{C82D0700-4DF7-4CB0-BBDD-4D23C57D2A67}">
      <dgm:prSet/>
      <dgm:spPr/>
      <dgm:t>
        <a:bodyPr/>
        <a:lstStyle/>
        <a:p>
          <a:endParaRPr lang="ru-RU"/>
        </a:p>
      </dgm:t>
    </dgm:pt>
    <dgm:pt modelId="{2609B098-8F37-40D3-8577-EFA18907332A}" type="sibTrans" cxnId="{C82D0700-4DF7-4CB0-BBDD-4D23C57D2A67}">
      <dgm:prSet/>
      <dgm:spPr/>
      <dgm:t>
        <a:bodyPr/>
        <a:lstStyle/>
        <a:p>
          <a:endParaRPr lang="ru-RU"/>
        </a:p>
      </dgm:t>
    </dgm:pt>
    <dgm:pt modelId="{8F19E3D5-E3AE-4566-927F-15BCB2007B66}">
      <dgm:prSet phldrT="[Текст]"/>
      <dgm:spPr/>
      <dgm:t>
        <a:bodyPr/>
        <a:lstStyle/>
        <a:p>
          <a:r>
            <a:rPr lang="ru-RU" dirty="0" smtClean="0"/>
            <a:t>Просмотр в табличном и графическом виде</a:t>
          </a:r>
          <a:r>
            <a:rPr lang="en-US" dirty="0" smtClean="0"/>
            <a:t>.</a:t>
          </a:r>
          <a:endParaRPr lang="ru-RU" dirty="0"/>
        </a:p>
      </dgm:t>
    </dgm:pt>
    <dgm:pt modelId="{4E0C2417-FB5B-46E8-B302-FF5A1F573B14}" type="parTrans" cxnId="{867AE92F-C47E-4A9F-B8C7-1BD2205AAB9E}">
      <dgm:prSet/>
      <dgm:spPr/>
      <dgm:t>
        <a:bodyPr/>
        <a:lstStyle/>
        <a:p>
          <a:endParaRPr lang="ru-RU"/>
        </a:p>
      </dgm:t>
    </dgm:pt>
    <dgm:pt modelId="{8E9EAD55-6082-48C4-915F-0A16B572D2B8}" type="sibTrans" cxnId="{867AE92F-C47E-4A9F-B8C7-1BD2205AAB9E}">
      <dgm:prSet/>
      <dgm:spPr/>
      <dgm:t>
        <a:bodyPr/>
        <a:lstStyle/>
        <a:p>
          <a:endParaRPr lang="ru-RU"/>
        </a:p>
      </dgm:t>
    </dgm:pt>
    <dgm:pt modelId="{D3FEE59A-040F-456C-8B9A-2AE0B322CB65}">
      <dgm:prSet phldrT="[Текст]"/>
      <dgm:spPr/>
      <dgm:t>
        <a:bodyPr/>
        <a:lstStyle/>
        <a:p>
          <a:r>
            <a:rPr lang="ru-RU" dirty="0" smtClean="0"/>
            <a:t>Экспорт</a:t>
          </a:r>
          <a:endParaRPr lang="ru-RU" dirty="0"/>
        </a:p>
      </dgm:t>
    </dgm:pt>
    <dgm:pt modelId="{37534883-F213-4284-B03D-2E80EA5DC5ED}" type="parTrans" cxnId="{29EE1E4F-4197-4E91-826A-65B4657ECD3C}">
      <dgm:prSet/>
      <dgm:spPr/>
      <dgm:t>
        <a:bodyPr/>
        <a:lstStyle/>
        <a:p>
          <a:endParaRPr lang="ru-RU"/>
        </a:p>
      </dgm:t>
    </dgm:pt>
    <dgm:pt modelId="{EDB5D3CC-8978-473C-9691-7BA153EBCF9E}" type="sibTrans" cxnId="{29EE1E4F-4197-4E91-826A-65B4657ECD3C}">
      <dgm:prSet/>
      <dgm:spPr/>
      <dgm:t>
        <a:bodyPr/>
        <a:lstStyle/>
        <a:p>
          <a:endParaRPr lang="ru-RU"/>
        </a:p>
      </dgm:t>
    </dgm:pt>
    <dgm:pt modelId="{0C5A50D7-EE98-48F4-A8C8-C09F0CE392B1}">
      <dgm:prSet phldrT="[Текст]"/>
      <dgm:spPr/>
      <dgm:t>
        <a:bodyPr/>
        <a:lstStyle/>
        <a:p>
          <a:r>
            <a:rPr lang="ru-RU" dirty="0" smtClean="0"/>
            <a:t>Экспорт данных в популярные форматы</a:t>
          </a:r>
          <a:r>
            <a:rPr lang="en-US" dirty="0" smtClean="0"/>
            <a:t>: </a:t>
          </a:r>
          <a:r>
            <a:rPr lang="en-US" dirty="0" err="1" smtClean="0"/>
            <a:t>xls</a:t>
          </a:r>
          <a:r>
            <a:rPr lang="en-US" dirty="0" smtClean="0"/>
            <a:t>, txt, xml, </a:t>
          </a:r>
          <a:r>
            <a:rPr lang="en-US" dirty="0" err="1" smtClean="0"/>
            <a:t>sql</a:t>
          </a:r>
          <a:r>
            <a:rPr lang="en-US" dirty="0" smtClean="0"/>
            <a:t>.</a:t>
          </a:r>
          <a:endParaRPr lang="ru-RU" dirty="0"/>
        </a:p>
      </dgm:t>
    </dgm:pt>
    <dgm:pt modelId="{97A9CD7E-AB49-4D95-B69B-10A4B55FC500}" type="parTrans" cxnId="{5EA47F86-1390-4C49-A130-461C8D97506C}">
      <dgm:prSet/>
      <dgm:spPr/>
      <dgm:t>
        <a:bodyPr/>
        <a:lstStyle/>
        <a:p>
          <a:endParaRPr lang="ru-RU"/>
        </a:p>
      </dgm:t>
    </dgm:pt>
    <dgm:pt modelId="{1EDFA6B4-B7D0-4D2D-9C66-9A0563443786}" type="sibTrans" cxnId="{5EA47F86-1390-4C49-A130-461C8D97506C}">
      <dgm:prSet/>
      <dgm:spPr/>
      <dgm:t>
        <a:bodyPr/>
        <a:lstStyle/>
        <a:p>
          <a:endParaRPr lang="ru-RU"/>
        </a:p>
      </dgm:t>
    </dgm:pt>
    <dgm:pt modelId="{FA567EC2-D55B-4047-9458-A445C5DEA74C}">
      <dgm:prSet phldrT="[Текст]"/>
      <dgm:spPr/>
      <dgm:t>
        <a:bodyPr/>
        <a:lstStyle/>
        <a:p>
          <a:r>
            <a:rPr lang="ru-RU" dirty="0" smtClean="0"/>
            <a:t>Импорт</a:t>
          </a:r>
          <a:endParaRPr lang="ru-RU" dirty="0"/>
        </a:p>
      </dgm:t>
    </dgm:pt>
    <dgm:pt modelId="{46D31D26-61FA-4239-8167-E9B9CF65BD89}" type="parTrans" cxnId="{E965256B-9BFA-46F3-9CA6-A285FE2733F2}">
      <dgm:prSet/>
      <dgm:spPr/>
      <dgm:t>
        <a:bodyPr/>
        <a:lstStyle/>
        <a:p>
          <a:endParaRPr lang="ru-RU"/>
        </a:p>
      </dgm:t>
    </dgm:pt>
    <dgm:pt modelId="{BE2CC301-7F93-45DE-BD27-1AE05033FE63}" type="sibTrans" cxnId="{E965256B-9BFA-46F3-9CA6-A285FE2733F2}">
      <dgm:prSet/>
      <dgm:spPr/>
      <dgm:t>
        <a:bodyPr/>
        <a:lstStyle/>
        <a:p>
          <a:endParaRPr lang="ru-RU"/>
        </a:p>
      </dgm:t>
    </dgm:pt>
    <dgm:pt modelId="{D56CFCA3-C9BF-4307-B470-594CEAFAB442}">
      <dgm:prSet phldrT="[Текст]"/>
      <dgm:spPr/>
      <dgm:t>
        <a:bodyPr/>
        <a:lstStyle/>
        <a:p>
          <a:r>
            <a:rPr lang="ru-RU" dirty="0" smtClean="0"/>
            <a:t>Импорт данных из пользовательских источников.</a:t>
          </a:r>
          <a:endParaRPr lang="ru-RU" dirty="0"/>
        </a:p>
      </dgm:t>
    </dgm:pt>
    <dgm:pt modelId="{E385C9CC-6B1D-4E1C-B0EF-81DE700187DF}" type="parTrans" cxnId="{58B7152F-E9A9-43A7-8E21-511255B2DC04}">
      <dgm:prSet/>
      <dgm:spPr/>
      <dgm:t>
        <a:bodyPr/>
        <a:lstStyle/>
        <a:p>
          <a:endParaRPr lang="ru-RU"/>
        </a:p>
      </dgm:t>
    </dgm:pt>
    <dgm:pt modelId="{4E1FC205-2746-46F3-A834-6FB6ADE96621}" type="sibTrans" cxnId="{58B7152F-E9A9-43A7-8E21-511255B2DC04}">
      <dgm:prSet/>
      <dgm:spPr/>
      <dgm:t>
        <a:bodyPr/>
        <a:lstStyle/>
        <a:p>
          <a:endParaRPr lang="ru-RU"/>
        </a:p>
      </dgm:t>
    </dgm:pt>
    <dgm:pt modelId="{DB589F19-B331-47C3-9F70-14FCFA8CB1AE}" type="pres">
      <dgm:prSet presAssocID="{A168BE3A-09DB-4728-A28C-832BADD627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F93B4B-9A01-448C-A545-8D011B9A5192}" type="pres">
      <dgm:prSet presAssocID="{0B7F2F6E-B20A-4152-9396-69548A74E077}" presName="parentText" presStyleLbl="node1" presStyleIdx="0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2072E-74BC-46AF-983D-81C282913BB6}" type="pres">
      <dgm:prSet presAssocID="{0B7F2F6E-B20A-4152-9396-69548A74E077}" presName="childText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0D2175-9010-470C-B2DF-256B836D368F}" type="pres">
      <dgm:prSet presAssocID="{5493B0AA-8AB8-4112-A21D-E44D10BAE841}" presName="parentText" presStyleLbl="node1" presStyleIdx="1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894270-1DEC-4FEA-B684-84F8012D0111}" type="pres">
      <dgm:prSet presAssocID="{5493B0AA-8AB8-4112-A21D-E44D10BAE841}" presName="childText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9429E9-BDB7-4ABE-A024-A528A0A28C77}" type="pres">
      <dgm:prSet presAssocID="{3F697998-6259-44EF-9934-36902C34AD56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0A2BAA-80ED-4B1F-8712-9FA5DD69B02A}" type="pres">
      <dgm:prSet presAssocID="{3F697998-6259-44EF-9934-36902C34AD56}" presName="childText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01B7AC-7C60-480C-A5C4-B111FC3CEAA5}" type="pres">
      <dgm:prSet presAssocID="{D3FEE59A-040F-456C-8B9A-2AE0B322CB65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F59086-96A6-4669-AAE4-AF0C1E8157C0}" type="pres">
      <dgm:prSet presAssocID="{D3FEE59A-040F-456C-8B9A-2AE0B322CB65}" presName="childText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60B861-B344-4252-ACFE-EAFE7456976B}" type="pres">
      <dgm:prSet presAssocID="{FA567EC2-D55B-4047-9458-A445C5DEA74C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D20C2-32AC-48FA-8A3C-0B8162207A65}" type="pres">
      <dgm:prSet presAssocID="{FA567EC2-D55B-4047-9458-A445C5DEA74C}" presName="childText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10116A8-1C90-4565-A20D-794A884DF205}" type="presOf" srcId="{BEA96DDC-26DF-447F-B74E-0754470358A4}" destId="{05D2072E-74BC-46AF-983D-81C282913BB6}" srcOrd="0" destOrd="0" presId="urn:microsoft.com/office/officeart/2005/8/layout/vList2"/>
    <dgm:cxn modelId="{6448C1D3-0687-4926-AA43-10BDB92DC26E}" srcId="{0B7F2F6E-B20A-4152-9396-69548A74E077}" destId="{BEA96DDC-26DF-447F-B74E-0754470358A4}" srcOrd="0" destOrd="0" parTransId="{E1AFADC7-6E69-4434-861F-247A6558464B}" sibTransId="{0B668723-780A-46F0-8666-6AE284C0B6F8}"/>
    <dgm:cxn modelId="{6BB05038-0F6E-43EF-B1D4-F2610920079B}" type="presOf" srcId="{5493B0AA-8AB8-4112-A21D-E44D10BAE841}" destId="{C70D2175-9010-470C-B2DF-256B836D368F}" srcOrd="0" destOrd="0" presId="urn:microsoft.com/office/officeart/2005/8/layout/vList2"/>
    <dgm:cxn modelId="{F47DB8BC-B6EA-470C-A3A6-682034AE5207}" type="presOf" srcId="{D3FEE59A-040F-456C-8B9A-2AE0B322CB65}" destId="{3C01B7AC-7C60-480C-A5C4-B111FC3CEAA5}" srcOrd="0" destOrd="0" presId="urn:microsoft.com/office/officeart/2005/8/layout/vList2"/>
    <dgm:cxn modelId="{6C6B9AEC-C5CF-43A1-B34B-D645CD12C6DD}" type="presOf" srcId="{A10FF3F3-5023-4C13-9F2E-5BBD038A4C9E}" destId="{F6894270-1DEC-4FEA-B684-84F8012D0111}" srcOrd="0" destOrd="0" presId="urn:microsoft.com/office/officeart/2005/8/layout/vList2"/>
    <dgm:cxn modelId="{78E7F798-E1D5-4A8E-898F-502CD4050D5E}" srcId="{5493B0AA-8AB8-4112-A21D-E44D10BAE841}" destId="{A10FF3F3-5023-4C13-9F2E-5BBD038A4C9E}" srcOrd="0" destOrd="0" parTransId="{E08B4D55-00FE-4E35-9A16-16F279F45645}" sibTransId="{D14F1A60-3FBD-498D-8290-3D69E71AF587}"/>
    <dgm:cxn modelId="{599E7E03-D9BA-4C20-B1A8-F3905BCEBC68}" type="presOf" srcId="{0B7F2F6E-B20A-4152-9396-69548A74E077}" destId="{1DF93B4B-9A01-448C-A545-8D011B9A5192}" srcOrd="0" destOrd="0" presId="urn:microsoft.com/office/officeart/2005/8/layout/vList2"/>
    <dgm:cxn modelId="{6767E241-CA34-4CF5-9929-50B721F516EE}" type="presOf" srcId="{FA567EC2-D55B-4047-9458-A445C5DEA74C}" destId="{5060B861-B344-4252-ACFE-EAFE7456976B}" srcOrd="0" destOrd="0" presId="urn:microsoft.com/office/officeart/2005/8/layout/vList2"/>
    <dgm:cxn modelId="{37582767-9239-4F4D-822F-98FC8BB29B99}" type="presOf" srcId="{8F19E3D5-E3AE-4566-927F-15BCB2007B66}" destId="{630A2BAA-80ED-4B1F-8712-9FA5DD69B02A}" srcOrd="0" destOrd="0" presId="urn:microsoft.com/office/officeart/2005/8/layout/vList2"/>
    <dgm:cxn modelId="{1C1B3040-D5B2-43F9-A4EB-29C44641BF2B}" srcId="{A168BE3A-09DB-4728-A28C-832BADD62783}" destId="{0B7F2F6E-B20A-4152-9396-69548A74E077}" srcOrd="0" destOrd="0" parTransId="{92B64FA5-1DB1-4A6E-8FFD-CD054DD23907}" sibTransId="{2CAC785D-DBDA-40CB-B99C-70208FD9DBE4}"/>
    <dgm:cxn modelId="{C82D0700-4DF7-4CB0-BBDD-4D23C57D2A67}" srcId="{A168BE3A-09DB-4728-A28C-832BADD62783}" destId="{3F697998-6259-44EF-9934-36902C34AD56}" srcOrd="2" destOrd="0" parTransId="{A925D6BD-4898-44E3-844C-10CABC104436}" sibTransId="{2609B098-8F37-40D3-8577-EFA18907332A}"/>
    <dgm:cxn modelId="{867AE92F-C47E-4A9F-B8C7-1BD2205AAB9E}" srcId="{3F697998-6259-44EF-9934-36902C34AD56}" destId="{8F19E3D5-E3AE-4566-927F-15BCB2007B66}" srcOrd="0" destOrd="0" parTransId="{4E0C2417-FB5B-46E8-B302-FF5A1F573B14}" sibTransId="{8E9EAD55-6082-48C4-915F-0A16B572D2B8}"/>
    <dgm:cxn modelId="{87D1C79C-D65B-43E0-94E2-1A80CFC771F1}" type="presOf" srcId="{0C5A50D7-EE98-48F4-A8C8-C09F0CE392B1}" destId="{60F59086-96A6-4669-AAE4-AF0C1E8157C0}" srcOrd="0" destOrd="0" presId="urn:microsoft.com/office/officeart/2005/8/layout/vList2"/>
    <dgm:cxn modelId="{58B7152F-E9A9-43A7-8E21-511255B2DC04}" srcId="{FA567EC2-D55B-4047-9458-A445C5DEA74C}" destId="{D56CFCA3-C9BF-4307-B470-594CEAFAB442}" srcOrd="0" destOrd="0" parTransId="{E385C9CC-6B1D-4E1C-B0EF-81DE700187DF}" sibTransId="{4E1FC205-2746-46F3-A834-6FB6ADE96621}"/>
    <dgm:cxn modelId="{E2B94C87-2DFE-4F54-BC01-75872BED86AD}" type="presOf" srcId="{A168BE3A-09DB-4728-A28C-832BADD62783}" destId="{DB589F19-B331-47C3-9F70-14FCFA8CB1AE}" srcOrd="0" destOrd="0" presId="urn:microsoft.com/office/officeart/2005/8/layout/vList2"/>
    <dgm:cxn modelId="{90A96415-FF71-49D8-A16A-27A00F355A06}" type="presOf" srcId="{D56CFCA3-C9BF-4307-B470-594CEAFAB442}" destId="{704D20C2-32AC-48FA-8A3C-0B8162207A65}" srcOrd="0" destOrd="0" presId="urn:microsoft.com/office/officeart/2005/8/layout/vList2"/>
    <dgm:cxn modelId="{E965256B-9BFA-46F3-9CA6-A285FE2733F2}" srcId="{A168BE3A-09DB-4728-A28C-832BADD62783}" destId="{FA567EC2-D55B-4047-9458-A445C5DEA74C}" srcOrd="4" destOrd="0" parTransId="{46D31D26-61FA-4239-8167-E9B9CF65BD89}" sibTransId="{BE2CC301-7F93-45DE-BD27-1AE05033FE63}"/>
    <dgm:cxn modelId="{85A7F99D-475E-4BBC-8702-BA143CC7231B}" type="presOf" srcId="{3F697998-6259-44EF-9934-36902C34AD56}" destId="{9C9429E9-BDB7-4ABE-A024-A528A0A28C77}" srcOrd="0" destOrd="0" presId="urn:microsoft.com/office/officeart/2005/8/layout/vList2"/>
    <dgm:cxn modelId="{69638060-ACB1-4322-83A5-37B762EAD663}" srcId="{A168BE3A-09DB-4728-A28C-832BADD62783}" destId="{5493B0AA-8AB8-4112-A21D-E44D10BAE841}" srcOrd="1" destOrd="0" parTransId="{9ECF9BE4-6603-465A-A3C4-CA6933CFFC19}" sibTransId="{9E7781BE-8EDE-40C8-B9B1-1AEFAE0BD38C}"/>
    <dgm:cxn modelId="{29EE1E4F-4197-4E91-826A-65B4657ECD3C}" srcId="{A168BE3A-09DB-4728-A28C-832BADD62783}" destId="{D3FEE59A-040F-456C-8B9A-2AE0B322CB65}" srcOrd="3" destOrd="0" parTransId="{37534883-F213-4284-B03D-2E80EA5DC5ED}" sibTransId="{EDB5D3CC-8978-473C-9691-7BA153EBCF9E}"/>
    <dgm:cxn modelId="{5EA47F86-1390-4C49-A130-461C8D97506C}" srcId="{D3FEE59A-040F-456C-8B9A-2AE0B322CB65}" destId="{0C5A50D7-EE98-48F4-A8C8-C09F0CE392B1}" srcOrd="0" destOrd="0" parTransId="{97A9CD7E-AB49-4D95-B69B-10A4B55FC500}" sibTransId="{1EDFA6B4-B7D0-4D2D-9C66-9A0563443786}"/>
    <dgm:cxn modelId="{11FC48EC-DB5E-4163-AA47-0ED59FADE5BF}" type="presParOf" srcId="{DB589F19-B331-47C3-9F70-14FCFA8CB1AE}" destId="{1DF93B4B-9A01-448C-A545-8D011B9A5192}" srcOrd="0" destOrd="0" presId="urn:microsoft.com/office/officeart/2005/8/layout/vList2"/>
    <dgm:cxn modelId="{57BD2597-AFFB-40A6-B438-95E02D2A533F}" type="presParOf" srcId="{DB589F19-B331-47C3-9F70-14FCFA8CB1AE}" destId="{05D2072E-74BC-46AF-983D-81C282913BB6}" srcOrd="1" destOrd="0" presId="urn:microsoft.com/office/officeart/2005/8/layout/vList2"/>
    <dgm:cxn modelId="{F9C9820F-E6C5-4C38-97DA-75B83B540F74}" type="presParOf" srcId="{DB589F19-B331-47C3-9F70-14FCFA8CB1AE}" destId="{C70D2175-9010-470C-B2DF-256B836D368F}" srcOrd="2" destOrd="0" presId="urn:microsoft.com/office/officeart/2005/8/layout/vList2"/>
    <dgm:cxn modelId="{7A9C1B60-64A4-4DC1-BF31-6591D9EF5911}" type="presParOf" srcId="{DB589F19-B331-47C3-9F70-14FCFA8CB1AE}" destId="{F6894270-1DEC-4FEA-B684-84F8012D0111}" srcOrd="3" destOrd="0" presId="urn:microsoft.com/office/officeart/2005/8/layout/vList2"/>
    <dgm:cxn modelId="{E59C9B59-1E39-40EC-97FE-15407C995A67}" type="presParOf" srcId="{DB589F19-B331-47C3-9F70-14FCFA8CB1AE}" destId="{9C9429E9-BDB7-4ABE-A024-A528A0A28C77}" srcOrd="4" destOrd="0" presId="urn:microsoft.com/office/officeart/2005/8/layout/vList2"/>
    <dgm:cxn modelId="{8E906029-35BE-4F17-BE06-7DA92827C493}" type="presParOf" srcId="{DB589F19-B331-47C3-9F70-14FCFA8CB1AE}" destId="{630A2BAA-80ED-4B1F-8712-9FA5DD69B02A}" srcOrd="5" destOrd="0" presId="urn:microsoft.com/office/officeart/2005/8/layout/vList2"/>
    <dgm:cxn modelId="{D1BEAEFA-855A-4C23-BEAF-A5233C94CB49}" type="presParOf" srcId="{DB589F19-B331-47C3-9F70-14FCFA8CB1AE}" destId="{3C01B7AC-7C60-480C-A5C4-B111FC3CEAA5}" srcOrd="6" destOrd="0" presId="urn:microsoft.com/office/officeart/2005/8/layout/vList2"/>
    <dgm:cxn modelId="{392A45CF-AA6E-4C50-A755-674F2F56DC40}" type="presParOf" srcId="{DB589F19-B331-47C3-9F70-14FCFA8CB1AE}" destId="{60F59086-96A6-4669-AAE4-AF0C1E8157C0}" srcOrd="7" destOrd="0" presId="urn:microsoft.com/office/officeart/2005/8/layout/vList2"/>
    <dgm:cxn modelId="{9D7E7B7B-4430-4FD1-B19D-EC73C5B76ED6}" type="presParOf" srcId="{DB589F19-B331-47C3-9F70-14FCFA8CB1AE}" destId="{5060B861-B344-4252-ACFE-EAFE7456976B}" srcOrd="8" destOrd="0" presId="urn:microsoft.com/office/officeart/2005/8/layout/vList2"/>
    <dgm:cxn modelId="{F5BD5C98-FCFC-4047-8054-E641C3D79F96}" type="presParOf" srcId="{DB589F19-B331-47C3-9F70-14FCFA8CB1AE}" destId="{704D20C2-32AC-48FA-8A3C-0B8162207A65}" srcOrd="9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168BE3A-09DB-4728-A28C-832BADD627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7F2F6E-B20A-4152-9396-69548A74E077}">
      <dgm:prSet phldrT="[Текст]"/>
      <dgm:spPr/>
      <dgm:t>
        <a:bodyPr/>
        <a:lstStyle/>
        <a:p>
          <a:r>
            <a:rPr lang="ru-RU" smtClean="0"/>
            <a:t>Конвертация</a:t>
          </a:r>
          <a:endParaRPr lang="ru-RU" dirty="0"/>
        </a:p>
      </dgm:t>
    </dgm:pt>
    <dgm:pt modelId="{92B64FA5-1DB1-4A6E-8FFD-CD054DD23907}" type="parTrans" cxnId="{1C1B3040-D5B2-43F9-A4EB-29C44641BF2B}">
      <dgm:prSet/>
      <dgm:spPr/>
      <dgm:t>
        <a:bodyPr/>
        <a:lstStyle/>
        <a:p>
          <a:endParaRPr lang="ru-RU"/>
        </a:p>
      </dgm:t>
    </dgm:pt>
    <dgm:pt modelId="{2CAC785D-DBDA-40CB-B99C-70208FD9DBE4}" type="sibTrans" cxnId="{1C1B3040-D5B2-43F9-A4EB-29C44641BF2B}">
      <dgm:prSet/>
      <dgm:spPr/>
      <dgm:t>
        <a:bodyPr/>
        <a:lstStyle/>
        <a:p>
          <a:endParaRPr lang="ru-RU"/>
        </a:p>
      </dgm:t>
    </dgm:pt>
    <dgm:pt modelId="{8A5654AA-3301-4244-8132-7B8C6FB13F86}">
      <dgm:prSet phldrT="[Текст]"/>
      <dgm:spPr/>
      <dgm:t>
        <a:bodyPr/>
        <a:lstStyle/>
        <a:p>
          <a:r>
            <a:rPr lang="ru-RU" dirty="0" smtClean="0"/>
            <a:t>Конвертация данных из одного типа в другой. Например, из </a:t>
          </a:r>
          <a:r>
            <a:rPr lang="ru-RU" dirty="0" err="1" smtClean="0"/>
            <a:t>ордерлога</a:t>
          </a:r>
          <a:r>
            <a:rPr lang="ru-RU" dirty="0" smtClean="0"/>
            <a:t> в стаканы, или из сделок в свечи и т.п.</a:t>
          </a:r>
          <a:endParaRPr lang="ru-RU" dirty="0"/>
        </a:p>
      </dgm:t>
    </dgm:pt>
    <dgm:pt modelId="{A8D485F9-6732-4790-83FD-685F8DE3A92C}" type="parTrans" cxnId="{9CBA13B5-2C42-4F72-A16C-F00431962AA6}">
      <dgm:prSet/>
      <dgm:spPr/>
      <dgm:t>
        <a:bodyPr/>
        <a:lstStyle/>
        <a:p>
          <a:endParaRPr lang="ru-RU"/>
        </a:p>
      </dgm:t>
    </dgm:pt>
    <dgm:pt modelId="{A3D1843A-2289-4D13-8851-CC4F146E50BE}" type="sibTrans" cxnId="{9CBA13B5-2C42-4F72-A16C-F00431962AA6}">
      <dgm:prSet/>
      <dgm:spPr/>
      <dgm:t>
        <a:bodyPr/>
        <a:lstStyle/>
        <a:p>
          <a:endParaRPr lang="ru-RU"/>
        </a:p>
      </dgm:t>
    </dgm:pt>
    <dgm:pt modelId="{3F346200-198B-417A-916C-658CC577FA0B}">
      <dgm:prSet phldrT="[Текст]"/>
      <dgm:spPr/>
      <dgm:t>
        <a:bodyPr/>
        <a:lstStyle/>
        <a:p>
          <a:r>
            <a:rPr lang="ru-RU" dirty="0" smtClean="0"/>
            <a:t>Анализ</a:t>
          </a:r>
          <a:endParaRPr lang="ru-RU" dirty="0"/>
        </a:p>
      </dgm:t>
    </dgm:pt>
    <dgm:pt modelId="{6122DD2D-AC72-416D-8949-2621EC69C71F}" type="parTrans" cxnId="{B827022B-8A26-41C0-815A-02CFE67E09BF}">
      <dgm:prSet/>
      <dgm:spPr/>
      <dgm:t>
        <a:bodyPr/>
        <a:lstStyle/>
        <a:p>
          <a:endParaRPr lang="ru-RU"/>
        </a:p>
      </dgm:t>
    </dgm:pt>
    <dgm:pt modelId="{B32A1D39-2B56-4446-A164-4810F5BF10BC}" type="sibTrans" cxnId="{B827022B-8A26-41C0-815A-02CFE67E09BF}">
      <dgm:prSet/>
      <dgm:spPr/>
      <dgm:t>
        <a:bodyPr/>
        <a:lstStyle/>
        <a:p>
          <a:endParaRPr lang="ru-RU"/>
        </a:p>
      </dgm:t>
    </dgm:pt>
    <dgm:pt modelId="{7F611C4F-3DB5-4D1A-B305-529450542BDB}">
      <dgm:prSet phldrT="[Текст]"/>
      <dgm:spPr/>
      <dgm:t>
        <a:bodyPr/>
        <a:lstStyle/>
        <a:p>
          <a:r>
            <a:rPr lang="ru-RU" dirty="0" smtClean="0"/>
            <a:t>Анализ данных при помощи пользовательских скриптов, написанных на с</a:t>
          </a:r>
          <a:r>
            <a:rPr lang="en-US" dirty="0" smtClean="0"/>
            <a:t>#.</a:t>
          </a:r>
          <a:endParaRPr lang="ru-RU" dirty="0"/>
        </a:p>
      </dgm:t>
    </dgm:pt>
    <dgm:pt modelId="{D01B4219-6193-4289-A921-7AA7A060E8AB}" type="parTrans" cxnId="{F79342CD-7E68-459A-A63D-CE38AF734AAF}">
      <dgm:prSet/>
      <dgm:spPr/>
      <dgm:t>
        <a:bodyPr/>
        <a:lstStyle/>
        <a:p>
          <a:endParaRPr lang="ru-RU"/>
        </a:p>
      </dgm:t>
    </dgm:pt>
    <dgm:pt modelId="{192C18CD-EA7A-4B33-B061-FF33326FBF8B}" type="sibTrans" cxnId="{F79342CD-7E68-459A-A63D-CE38AF734AAF}">
      <dgm:prSet/>
      <dgm:spPr/>
      <dgm:t>
        <a:bodyPr/>
        <a:lstStyle/>
        <a:p>
          <a:endParaRPr lang="ru-RU"/>
        </a:p>
      </dgm:t>
    </dgm:pt>
    <dgm:pt modelId="{B7F8A920-AE28-4973-8146-682169C0FB54}">
      <dgm:prSet phldrT="[Текст]"/>
      <dgm:spPr/>
      <dgm:t>
        <a:bodyPr/>
        <a:lstStyle/>
        <a:p>
          <a:r>
            <a:rPr lang="ru-RU" dirty="0" smtClean="0"/>
            <a:t>Интеграция с </a:t>
          </a:r>
          <a:r>
            <a:rPr lang="en-US" dirty="0" smtClean="0"/>
            <a:t>S#</a:t>
          </a:r>
          <a:endParaRPr lang="ru-RU" dirty="0"/>
        </a:p>
      </dgm:t>
    </dgm:pt>
    <dgm:pt modelId="{7541751C-3D00-4D64-8513-E98B76A0F9DD}" type="parTrans" cxnId="{AC6BEA40-68EC-4AE1-9B75-99623B3E1641}">
      <dgm:prSet/>
      <dgm:spPr/>
      <dgm:t>
        <a:bodyPr/>
        <a:lstStyle/>
        <a:p>
          <a:endParaRPr lang="ru-RU"/>
        </a:p>
      </dgm:t>
    </dgm:pt>
    <dgm:pt modelId="{15E59EDF-685C-4013-82A3-27177063F8D7}" type="sibTrans" cxnId="{AC6BEA40-68EC-4AE1-9B75-99623B3E1641}">
      <dgm:prSet/>
      <dgm:spPr/>
      <dgm:t>
        <a:bodyPr/>
        <a:lstStyle/>
        <a:p>
          <a:endParaRPr lang="ru-RU"/>
        </a:p>
      </dgm:t>
    </dgm:pt>
    <dgm:pt modelId="{F19D5649-6F4E-4EF9-BFF2-5F506C2E1311}">
      <dgm:prSet phldrT="[Текст]"/>
      <dgm:spPr/>
      <dgm:t>
        <a:bodyPr/>
        <a:lstStyle/>
        <a:p>
          <a:r>
            <a:rPr lang="ru-RU" dirty="0" smtClean="0"/>
            <a:t>Работа с данными, хранимыми в гидре при помощи специальных классов </a:t>
          </a:r>
          <a:r>
            <a:rPr lang="en-US" dirty="0" smtClean="0"/>
            <a:t>S#</a:t>
          </a:r>
          <a:r>
            <a:rPr lang="ru-RU" dirty="0" smtClean="0"/>
            <a:t>.</a:t>
          </a:r>
          <a:endParaRPr lang="ru-RU" dirty="0"/>
        </a:p>
      </dgm:t>
    </dgm:pt>
    <dgm:pt modelId="{0D8F23E4-DE55-474A-BFA9-706AAADBABE0}" type="parTrans" cxnId="{86DBF000-394C-47D3-92F1-79558F68E82D}">
      <dgm:prSet/>
      <dgm:spPr/>
      <dgm:t>
        <a:bodyPr/>
        <a:lstStyle/>
        <a:p>
          <a:endParaRPr lang="ru-RU"/>
        </a:p>
      </dgm:t>
    </dgm:pt>
    <dgm:pt modelId="{A8341583-1335-4283-94DD-36DF77D6F8AE}" type="sibTrans" cxnId="{86DBF000-394C-47D3-92F1-79558F68E82D}">
      <dgm:prSet/>
      <dgm:spPr/>
      <dgm:t>
        <a:bodyPr/>
        <a:lstStyle/>
        <a:p>
          <a:endParaRPr lang="ru-RU"/>
        </a:p>
      </dgm:t>
    </dgm:pt>
    <dgm:pt modelId="{C5662F80-A48A-428C-A100-C81EDF3DE796}">
      <dgm:prSet phldrT="[Текст]"/>
      <dgm:spPr/>
      <dgm:t>
        <a:bodyPr/>
        <a:lstStyle/>
        <a:p>
          <a:r>
            <a:rPr lang="ru-RU" dirty="0" smtClean="0"/>
            <a:t>Задачи</a:t>
          </a:r>
          <a:endParaRPr lang="ru-RU" dirty="0"/>
        </a:p>
      </dgm:t>
    </dgm:pt>
    <dgm:pt modelId="{18FD5771-8755-44EF-B20A-02E751139989}" type="parTrans" cxnId="{FDE502CB-ABA3-4981-BFD2-9217EB5EB7B5}">
      <dgm:prSet/>
      <dgm:spPr/>
      <dgm:t>
        <a:bodyPr/>
        <a:lstStyle/>
        <a:p>
          <a:endParaRPr lang="ru-RU"/>
        </a:p>
      </dgm:t>
    </dgm:pt>
    <dgm:pt modelId="{8E0E43B7-B5E1-41E0-AE09-0651DC3438D8}" type="sibTrans" cxnId="{FDE502CB-ABA3-4981-BFD2-9217EB5EB7B5}">
      <dgm:prSet/>
      <dgm:spPr/>
      <dgm:t>
        <a:bodyPr/>
        <a:lstStyle/>
        <a:p>
          <a:endParaRPr lang="ru-RU"/>
        </a:p>
      </dgm:t>
    </dgm:pt>
    <dgm:pt modelId="{14EDEB6D-FBFB-4DB1-B9B4-37685A97E260}">
      <dgm:prSet phldrT="[Текст]"/>
      <dgm:spPr/>
      <dgm:t>
        <a:bodyPr/>
        <a:lstStyle/>
        <a:p>
          <a:r>
            <a:rPr lang="ru-RU" dirty="0" smtClean="0"/>
            <a:t>Автоматическое выполнение повторяющихся операций при помощи задач.</a:t>
          </a:r>
          <a:endParaRPr lang="ru-RU" dirty="0"/>
        </a:p>
      </dgm:t>
    </dgm:pt>
    <dgm:pt modelId="{AABD2C35-0FCA-4111-B67C-EBD0C90E7F31}" type="parTrans" cxnId="{BD215950-6B8B-42AC-81F5-30777F8B8739}">
      <dgm:prSet/>
      <dgm:spPr/>
      <dgm:t>
        <a:bodyPr/>
        <a:lstStyle/>
        <a:p>
          <a:endParaRPr lang="ru-RU"/>
        </a:p>
      </dgm:t>
    </dgm:pt>
    <dgm:pt modelId="{5A1F217C-13A8-47AF-AEB9-AC2DC3A849EC}" type="sibTrans" cxnId="{BD215950-6B8B-42AC-81F5-30777F8B8739}">
      <dgm:prSet/>
      <dgm:spPr/>
      <dgm:t>
        <a:bodyPr/>
        <a:lstStyle/>
        <a:p>
          <a:endParaRPr lang="ru-RU"/>
        </a:p>
      </dgm:t>
    </dgm:pt>
    <dgm:pt modelId="{9BB402E1-7D02-4688-8D45-10367F038A38}">
      <dgm:prSet phldrT="[Текст]"/>
      <dgm:spPr/>
      <dgm:t>
        <a:bodyPr/>
        <a:lstStyle/>
        <a:p>
          <a:r>
            <a:rPr lang="ru-RU" dirty="0" smtClean="0"/>
            <a:t>Склеивание</a:t>
          </a:r>
          <a:endParaRPr lang="ru-RU" dirty="0"/>
        </a:p>
      </dgm:t>
    </dgm:pt>
    <dgm:pt modelId="{5EFAFD20-6996-4E88-A816-46E4DBE7419C}" type="parTrans" cxnId="{FEFF1897-61A4-429E-943C-F596C7E6761E}">
      <dgm:prSet/>
      <dgm:spPr/>
      <dgm:t>
        <a:bodyPr/>
        <a:lstStyle/>
        <a:p>
          <a:endParaRPr lang="ru-RU"/>
        </a:p>
      </dgm:t>
    </dgm:pt>
    <dgm:pt modelId="{7059979B-CC26-4E4B-8FF6-34B1166B1050}" type="sibTrans" cxnId="{FEFF1897-61A4-429E-943C-F596C7E6761E}">
      <dgm:prSet/>
      <dgm:spPr/>
      <dgm:t>
        <a:bodyPr/>
        <a:lstStyle/>
        <a:p>
          <a:endParaRPr lang="ru-RU"/>
        </a:p>
      </dgm:t>
    </dgm:pt>
    <dgm:pt modelId="{5B9DE1F8-DD1D-4E0E-A23B-8C9208ACC5F4}">
      <dgm:prSet phldrT="[Текст]"/>
      <dgm:spPr/>
      <dgm:t>
        <a:bodyPr/>
        <a:lstStyle/>
        <a:p>
          <a:r>
            <a:rPr lang="ru-RU" dirty="0" smtClean="0"/>
            <a:t>«Склеивание» срочных инструментов. </a:t>
          </a:r>
          <a:endParaRPr lang="ru-RU" dirty="0"/>
        </a:p>
      </dgm:t>
    </dgm:pt>
    <dgm:pt modelId="{D8CFCBC3-B20B-45F9-B07C-EC32349E1521}" type="parTrans" cxnId="{A4FE4BC6-8196-477F-A7FD-9B990888F259}">
      <dgm:prSet/>
      <dgm:spPr/>
      <dgm:t>
        <a:bodyPr/>
        <a:lstStyle/>
        <a:p>
          <a:endParaRPr lang="ru-RU"/>
        </a:p>
      </dgm:t>
    </dgm:pt>
    <dgm:pt modelId="{8ED4BFBF-1CAA-4299-A393-39B21BF92B23}" type="sibTrans" cxnId="{A4FE4BC6-8196-477F-A7FD-9B990888F259}">
      <dgm:prSet/>
      <dgm:spPr/>
      <dgm:t>
        <a:bodyPr/>
        <a:lstStyle/>
        <a:p>
          <a:endParaRPr lang="ru-RU"/>
        </a:p>
      </dgm:t>
    </dgm:pt>
    <dgm:pt modelId="{C5F16489-2FEC-47E5-9F2A-BC4685FCB57E}">
      <dgm:prSet phldrT="[Текст]"/>
      <dgm:spPr/>
      <dgm:t>
        <a:bodyPr/>
        <a:lstStyle/>
        <a:p>
          <a:r>
            <a:rPr lang="ru-RU" dirty="0" smtClean="0"/>
            <a:t>Лог заявок</a:t>
          </a:r>
          <a:endParaRPr lang="ru-RU" dirty="0"/>
        </a:p>
      </dgm:t>
    </dgm:pt>
    <dgm:pt modelId="{BDF6FACF-06BA-4FC8-BD1B-7D309A57272A}" type="parTrans" cxnId="{6B2A03E6-27B0-4E18-BFDB-C896F63E24A1}">
      <dgm:prSet/>
      <dgm:spPr/>
      <dgm:t>
        <a:bodyPr/>
        <a:lstStyle/>
        <a:p>
          <a:endParaRPr lang="ru-RU"/>
        </a:p>
      </dgm:t>
    </dgm:pt>
    <dgm:pt modelId="{FAF94146-1896-42BC-97E2-DDE875542413}" type="sibTrans" cxnId="{6B2A03E6-27B0-4E18-BFDB-C896F63E24A1}">
      <dgm:prSet/>
      <dgm:spPr/>
      <dgm:t>
        <a:bodyPr/>
        <a:lstStyle/>
        <a:p>
          <a:endParaRPr lang="ru-RU"/>
        </a:p>
      </dgm:t>
    </dgm:pt>
    <dgm:pt modelId="{A6623BF6-3199-4821-AF34-B47267734E6E}">
      <dgm:prSet phldrT="[Текст]"/>
      <dgm:spPr/>
      <dgm:t>
        <a:bodyPr/>
        <a:lstStyle/>
        <a:p>
          <a:r>
            <a:rPr lang="ru-RU" dirty="0" smtClean="0"/>
            <a:t>Функционал для работы с логом заявок</a:t>
          </a:r>
          <a:r>
            <a:rPr lang="en-US" dirty="0" smtClean="0"/>
            <a:t> (</a:t>
          </a:r>
          <a:r>
            <a:rPr lang="en-US" dirty="0" err="1" smtClean="0"/>
            <a:t>orderlog</a:t>
          </a:r>
          <a:r>
            <a:rPr lang="en-US" dirty="0" smtClean="0"/>
            <a:t>)</a:t>
          </a:r>
          <a:r>
            <a:rPr lang="ru-RU" dirty="0" smtClean="0"/>
            <a:t>.</a:t>
          </a:r>
          <a:endParaRPr lang="ru-RU" dirty="0"/>
        </a:p>
      </dgm:t>
    </dgm:pt>
    <dgm:pt modelId="{7BB47710-0BA6-4BA7-9C64-5F6C1C8A4369}" type="parTrans" cxnId="{C8E4075D-DDE6-417C-A724-43ABD89544FD}">
      <dgm:prSet/>
      <dgm:spPr/>
      <dgm:t>
        <a:bodyPr/>
        <a:lstStyle/>
        <a:p>
          <a:endParaRPr lang="ru-RU"/>
        </a:p>
      </dgm:t>
    </dgm:pt>
    <dgm:pt modelId="{0F94F7F4-05E7-4270-889B-D2CACC01E0DD}" type="sibTrans" cxnId="{C8E4075D-DDE6-417C-A724-43ABD89544FD}">
      <dgm:prSet/>
      <dgm:spPr/>
      <dgm:t>
        <a:bodyPr/>
        <a:lstStyle/>
        <a:p>
          <a:endParaRPr lang="ru-RU"/>
        </a:p>
      </dgm:t>
    </dgm:pt>
    <dgm:pt modelId="{DB589F19-B331-47C3-9F70-14FCFA8CB1AE}" type="pres">
      <dgm:prSet presAssocID="{A168BE3A-09DB-4728-A28C-832BADD627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F93B4B-9A01-448C-A545-8D011B9A5192}" type="pres">
      <dgm:prSet presAssocID="{0B7F2F6E-B20A-4152-9396-69548A74E07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2072E-74BC-46AF-983D-81C282913BB6}" type="pres">
      <dgm:prSet presAssocID="{0B7F2F6E-B20A-4152-9396-69548A74E077}" presName="childText" presStyleLbl="revTx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9093D-EE91-4954-978B-472F3503B8D9}" type="pres">
      <dgm:prSet presAssocID="{3F346200-198B-417A-916C-658CC577FA0B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E35B0-B163-4A55-9A79-FC5C05D84C7C}" type="pres">
      <dgm:prSet presAssocID="{3F346200-198B-417A-916C-658CC577FA0B}" presName="childText" presStyleLbl="revTx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1A249-FB39-4814-8799-9BE0CEFD25E7}" type="pres">
      <dgm:prSet presAssocID="{C5662F80-A48A-428C-A100-C81EDF3DE796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B09EA-F328-4C64-9A12-045FACDEE3E5}" type="pres">
      <dgm:prSet presAssocID="{C5662F80-A48A-428C-A100-C81EDF3DE796}" presName="childText" presStyleLbl="revTx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67727-340A-4DE3-BF9B-DF05FD29FAFC}" type="pres">
      <dgm:prSet presAssocID="{9BB402E1-7D02-4688-8D45-10367F038A38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B21F9-BEE7-4FAB-B518-0DD9540D7C79}" type="pres">
      <dgm:prSet presAssocID="{9BB402E1-7D02-4688-8D45-10367F038A38}" presName="childText" presStyleLbl="revTx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9F47C-FDCD-491F-ADA8-D301F54ED8EE}" type="pres">
      <dgm:prSet presAssocID="{C5F16489-2FEC-47E5-9F2A-BC4685FCB57E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42205-E90F-49C3-B2B5-BF6397BB5F96}" type="pres">
      <dgm:prSet presAssocID="{C5F16489-2FEC-47E5-9F2A-BC4685FCB57E}" presName="childText" presStyleLbl="revTx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030B2-B04F-4D93-87A9-0C4360474867}" type="pres">
      <dgm:prSet presAssocID="{B7F8A920-AE28-4973-8146-682169C0FB54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0239B-B15B-4ED9-B753-90B0F4E66284}" type="pres">
      <dgm:prSet presAssocID="{B7F8A920-AE28-4973-8146-682169C0FB54}" presName="childText" presStyleLbl="revTx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DB696F-0F92-4480-B0C1-B6042601D776}" type="presOf" srcId="{B7F8A920-AE28-4973-8146-682169C0FB54}" destId="{438030B2-B04F-4D93-87A9-0C4360474867}" srcOrd="0" destOrd="0" presId="urn:microsoft.com/office/officeart/2005/8/layout/vList2"/>
    <dgm:cxn modelId="{8291C1AC-0777-4C5D-897C-7E9739596B2E}" type="presOf" srcId="{5B9DE1F8-DD1D-4E0E-A23B-8C9208ACC5F4}" destId="{E9DB21F9-BEE7-4FAB-B518-0DD9540D7C79}" srcOrd="0" destOrd="0" presId="urn:microsoft.com/office/officeart/2005/8/layout/vList2"/>
    <dgm:cxn modelId="{A4FE4BC6-8196-477F-A7FD-9B990888F259}" srcId="{9BB402E1-7D02-4688-8D45-10367F038A38}" destId="{5B9DE1F8-DD1D-4E0E-A23B-8C9208ACC5F4}" srcOrd="0" destOrd="0" parTransId="{D8CFCBC3-B20B-45F9-B07C-EC32349E1521}" sibTransId="{8ED4BFBF-1CAA-4299-A393-39B21BF92B23}"/>
    <dgm:cxn modelId="{F4C4EEC7-0EE7-45AC-81D9-0385D469244F}" type="presOf" srcId="{F19D5649-6F4E-4EF9-BFF2-5F506C2E1311}" destId="{FC90239B-B15B-4ED9-B753-90B0F4E66284}" srcOrd="0" destOrd="0" presId="urn:microsoft.com/office/officeart/2005/8/layout/vList2"/>
    <dgm:cxn modelId="{9CBA13B5-2C42-4F72-A16C-F00431962AA6}" srcId="{0B7F2F6E-B20A-4152-9396-69548A74E077}" destId="{8A5654AA-3301-4244-8132-7B8C6FB13F86}" srcOrd="0" destOrd="0" parTransId="{A8D485F9-6732-4790-83FD-685F8DE3A92C}" sibTransId="{A3D1843A-2289-4D13-8851-CC4F146E50BE}"/>
    <dgm:cxn modelId="{A727E8DB-F083-44BA-AB76-309D5B2770DE}" type="presOf" srcId="{A6623BF6-3199-4821-AF34-B47267734E6E}" destId="{56442205-E90F-49C3-B2B5-BF6397BB5F96}" srcOrd="0" destOrd="0" presId="urn:microsoft.com/office/officeart/2005/8/layout/vList2"/>
    <dgm:cxn modelId="{1E66EC87-9360-4BB3-87D6-49679456FA4E}" type="presOf" srcId="{7F611C4F-3DB5-4D1A-B305-529450542BDB}" destId="{A11E35B0-B163-4A55-9A79-FC5C05D84C7C}" srcOrd="0" destOrd="0" presId="urn:microsoft.com/office/officeart/2005/8/layout/vList2"/>
    <dgm:cxn modelId="{C8E4075D-DDE6-417C-A724-43ABD89544FD}" srcId="{C5F16489-2FEC-47E5-9F2A-BC4685FCB57E}" destId="{A6623BF6-3199-4821-AF34-B47267734E6E}" srcOrd="0" destOrd="0" parTransId="{7BB47710-0BA6-4BA7-9C64-5F6C1C8A4369}" sibTransId="{0F94F7F4-05E7-4270-889B-D2CACC01E0DD}"/>
    <dgm:cxn modelId="{321CA8DD-2268-4B3D-9049-C84D55816BA3}" type="presOf" srcId="{8A5654AA-3301-4244-8132-7B8C6FB13F86}" destId="{05D2072E-74BC-46AF-983D-81C282913BB6}" srcOrd="0" destOrd="0" presId="urn:microsoft.com/office/officeart/2005/8/layout/vList2"/>
    <dgm:cxn modelId="{0B2A1BE1-06D8-4021-86D3-572F4CB16D60}" type="presOf" srcId="{0B7F2F6E-B20A-4152-9396-69548A74E077}" destId="{1DF93B4B-9A01-448C-A545-8D011B9A5192}" srcOrd="0" destOrd="0" presId="urn:microsoft.com/office/officeart/2005/8/layout/vList2"/>
    <dgm:cxn modelId="{C2A8BE6C-1133-488B-AA0B-EC752526BBD9}" type="presOf" srcId="{3F346200-198B-417A-916C-658CC577FA0B}" destId="{09C9093D-EE91-4954-978B-472F3503B8D9}" srcOrd="0" destOrd="0" presId="urn:microsoft.com/office/officeart/2005/8/layout/vList2"/>
    <dgm:cxn modelId="{8C362FA9-5703-4F66-ACB2-AAA2BCFC2A90}" type="presOf" srcId="{C5662F80-A48A-428C-A100-C81EDF3DE796}" destId="{4CF1A249-FB39-4814-8799-9BE0CEFD25E7}" srcOrd="0" destOrd="0" presId="urn:microsoft.com/office/officeart/2005/8/layout/vList2"/>
    <dgm:cxn modelId="{F79342CD-7E68-459A-A63D-CE38AF734AAF}" srcId="{3F346200-198B-417A-916C-658CC577FA0B}" destId="{7F611C4F-3DB5-4D1A-B305-529450542BDB}" srcOrd="0" destOrd="0" parTransId="{D01B4219-6193-4289-A921-7AA7A060E8AB}" sibTransId="{192C18CD-EA7A-4B33-B061-FF33326FBF8B}"/>
    <dgm:cxn modelId="{0D69F72F-2694-4C44-AFB5-3AD136F890AC}" type="presOf" srcId="{14EDEB6D-FBFB-4DB1-B9B4-37685A97E260}" destId="{799B09EA-F328-4C64-9A12-045FACDEE3E5}" srcOrd="0" destOrd="0" presId="urn:microsoft.com/office/officeart/2005/8/layout/vList2"/>
    <dgm:cxn modelId="{AC6BEA40-68EC-4AE1-9B75-99623B3E1641}" srcId="{A168BE3A-09DB-4728-A28C-832BADD62783}" destId="{B7F8A920-AE28-4973-8146-682169C0FB54}" srcOrd="5" destOrd="0" parTransId="{7541751C-3D00-4D64-8513-E98B76A0F9DD}" sibTransId="{15E59EDF-685C-4013-82A3-27177063F8D7}"/>
    <dgm:cxn modelId="{8F1D1340-3F16-4A8B-9D5F-A706005B23FB}" type="presOf" srcId="{9BB402E1-7D02-4688-8D45-10367F038A38}" destId="{81767727-340A-4DE3-BF9B-DF05FD29FAFC}" srcOrd="0" destOrd="0" presId="urn:microsoft.com/office/officeart/2005/8/layout/vList2"/>
    <dgm:cxn modelId="{6B2A03E6-27B0-4E18-BFDB-C896F63E24A1}" srcId="{A168BE3A-09DB-4728-A28C-832BADD62783}" destId="{C5F16489-2FEC-47E5-9F2A-BC4685FCB57E}" srcOrd="4" destOrd="0" parTransId="{BDF6FACF-06BA-4FC8-BD1B-7D309A57272A}" sibTransId="{FAF94146-1896-42BC-97E2-DDE875542413}"/>
    <dgm:cxn modelId="{BDDB97F1-8530-4D6B-B85E-9501B7D96A97}" type="presOf" srcId="{A168BE3A-09DB-4728-A28C-832BADD62783}" destId="{DB589F19-B331-47C3-9F70-14FCFA8CB1AE}" srcOrd="0" destOrd="0" presId="urn:microsoft.com/office/officeart/2005/8/layout/vList2"/>
    <dgm:cxn modelId="{B827022B-8A26-41C0-815A-02CFE67E09BF}" srcId="{A168BE3A-09DB-4728-A28C-832BADD62783}" destId="{3F346200-198B-417A-916C-658CC577FA0B}" srcOrd="1" destOrd="0" parTransId="{6122DD2D-AC72-416D-8949-2621EC69C71F}" sibTransId="{B32A1D39-2B56-4446-A164-4810F5BF10BC}"/>
    <dgm:cxn modelId="{FDE502CB-ABA3-4981-BFD2-9217EB5EB7B5}" srcId="{A168BE3A-09DB-4728-A28C-832BADD62783}" destId="{C5662F80-A48A-428C-A100-C81EDF3DE796}" srcOrd="2" destOrd="0" parTransId="{18FD5771-8755-44EF-B20A-02E751139989}" sibTransId="{8E0E43B7-B5E1-41E0-AE09-0651DC3438D8}"/>
    <dgm:cxn modelId="{483FC1FA-6CBC-4222-BFD4-992BAB750481}" type="presOf" srcId="{C5F16489-2FEC-47E5-9F2A-BC4685FCB57E}" destId="{F7A9F47C-FDCD-491F-ADA8-D301F54ED8EE}" srcOrd="0" destOrd="0" presId="urn:microsoft.com/office/officeart/2005/8/layout/vList2"/>
    <dgm:cxn modelId="{BD215950-6B8B-42AC-81F5-30777F8B8739}" srcId="{C5662F80-A48A-428C-A100-C81EDF3DE796}" destId="{14EDEB6D-FBFB-4DB1-B9B4-37685A97E260}" srcOrd="0" destOrd="0" parTransId="{AABD2C35-0FCA-4111-B67C-EBD0C90E7F31}" sibTransId="{5A1F217C-13A8-47AF-AEB9-AC2DC3A849EC}"/>
    <dgm:cxn modelId="{86DBF000-394C-47D3-92F1-79558F68E82D}" srcId="{B7F8A920-AE28-4973-8146-682169C0FB54}" destId="{F19D5649-6F4E-4EF9-BFF2-5F506C2E1311}" srcOrd="0" destOrd="0" parTransId="{0D8F23E4-DE55-474A-BFA9-706AAADBABE0}" sibTransId="{A8341583-1335-4283-94DD-36DF77D6F8AE}"/>
    <dgm:cxn modelId="{1C1B3040-D5B2-43F9-A4EB-29C44641BF2B}" srcId="{A168BE3A-09DB-4728-A28C-832BADD62783}" destId="{0B7F2F6E-B20A-4152-9396-69548A74E077}" srcOrd="0" destOrd="0" parTransId="{92B64FA5-1DB1-4A6E-8FFD-CD054DD23907}" sibTransId="{2CAC785D-DBDA-40CB-B99C-70208FD9DBE4}"/>
    <dgm:cxn modelId="{FEFF1897-61A4-429E-943C-F596C7E6761E}" srcId="{A168BE3A-09DB-4728-A28C-832BADD62783}" destId="{9BB402E1-7D02-4688-8D45-10367F038A38}" srcOrd="3" destOrd="0" parTransId="{5EFAFD20-6996-4E88-A816-46E4DBE7419C}" sibTransId="{7059979B-CC26-4E4B-8FF6-34B1166B1050}"/>
    <dgm:cxn modelId="{B5D6BBB8-7A7A-4534-8FA8-1D039D009702}" type="presParOf" srcId="{DB589F19-B331-47C3-9F70-14FCFA8CB1AE}" destId="{1DF93B4B-9A01-448C-A545-8D011B9A5192}" srcOrd="0" destOrd="0" presId="urn:microsoft.com/office/officeart/2005/8/layout/vList2"/>
    <dgm:cxn modelId="{B933776C-37DA-44EA-AFFF-066FCD4ED585}" type="presParOf" srcId="{DB589F19-B331-47C3-9F70-14FCFA8CB1AE}" destId="{05D2072E-74BC-46AF-983D-81C282913BB6}" srcOrd="1" destOrd="0" presId="urn:microsoft.com/office/officeart/2005/8/layout/vList2"/>
    <dgm:cxn modelId="{04656743-FD40-4EBF-9AFF-F95427346618}" type="presParOf" srcId="{DB589F19-B331-47C3-9F70-14FCFA8CB1AE}" destId="{09C9093D-EE91-4954-978B-472F3503B8D9}" srcOrd="2" destOrd="0" presId="urn:microsoft.com/office/officeart/2005/8/layout/vList2"/>
    <dgm:cxn modelId="{B9B017FF-CD1D-43FD-A86D-033572E0475C}" type="presParOf" srcId="{DB589F19-B331-47C3-9F70-14FCFA8CB1AE}" destId="{A11E35B0-B163-4A55-9A79-FC5C05D84C7C}" srcOrd="3" destOrd="0" presId="urn:microsoft.com/office/officeart/2005/8/layout/vList2"/>
    <dgm:cxn modelId="{EE880568-103E-4E85-A5D7-4F3BF7387CC8}" type="presParOf" srcId="{DB589F19-B331-47C3-9F70-14FCFA8CB1AE}" destId="{4CF1A249-FB39-4814-8799-9BE0CEFD25E7}" srcOrd="4" destOrd="0" presId="urn:microsoft.com/office/officeart/2005/8/layout/vList2"/>
    <dgm:cxn modelId="{873FCBE1-F662-4462-B828-D0A69C6350A5}" type="presParOf" srcId="{DB589F19-B331-47C3-9F70-14FCFA8CB1AE}" destId="{799B09EA-F328-4C64-9A12-045FACDEE3E5}" srcOrd="5" destOrd="0" presId="urn:microsoft.com/office/officeart/2005/8/layout/vList2"/>
    <dgm:cxn modelId="{B44043D5-5258-41F0-A49A-B8D6ED4F6A17}" type="presParOf" srcId="{DB589F19-B331-47C3-9F70-14FCFA8CB1AE}" destId="{81767727-340A-4DE3-BF9B-DF05FD29FAFC}" srcOrd="6" destOrd="0" presId="urn:microsoft.com/office/officeart/2005/8/layout/vList2"/>
    <dgm:cxn modelId="{30840C10-E11F-4A89-9B95-4CB514205EE8}" type="presParOf" srcId="{DB589F19-B331-47C3-9F70-14FCFA8CB1AE}" destId="{E9DB21F9-BEE7-4FAB-B518-0DD9540D7C79}" srcOrd="7" destOrd="0" presId="urn:microsoft.com/office/officeart/2005/8/layout/vList2"/>
    <dgm:cxn modelId="{4DC64A30-91DF-4865-B731-A95CFC7F5C5F}" type="presParOf" srcId="{DB589F19-B331-47C3-9F70-14FCFA8CB1AE}" destId="{F7A9F47C-FDCD-491F-ADA8-D301F54ED8EE}" srcOrd="8" destOrd="0" presId="urn:microsoft.com/office/officeart/2005/8/layout/vList2"/>
    <dgm:cxn modelId="{F1038128-FAF6-47F1-9829-A052F73BACBC}" type="presParOf" srcId="{DB589F19-B331-47C3-9F70-14FCFA8CB1AE}" destId="{56442205-E90F-49C3-B2B5-BF6397BB5F96}" srcOrd="9" destOrd="0" presId="urn:microsoft.com/office/officeart/2005/8/layout/vList2"/>
    <dgm:cxn modelId="{04C319B8-1FFC-452B-B421-47CE5BC94392}" type="presParOf" srcId="{DB589F19-B331-47C3-9F70-14FCFA8CB1AE}" destId="{438030B2-B04F-4D93-87A9-0C4360474867}" srcOrd="10" destOrd="0" presId="urn:microsoft.com/office/officeart/2005/8/layout/vList2"/>
    <dgm:cxn modelId="{207C050A-BC66-4BEB-8350-CA2E6D655B60}" type="presParOf" srcId="{DB589F19-B331-47C3-9F70-14FCFA8CB1AE}" destId="{FC90239B-B15B-4ED9-B753-90B0F4E66284}" srcOrd="1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168BE3A-09DB-4728-A28C-832BADD62783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B7F2F6E-B20A-4152-9396-69548A74E077}">
      <dgm:prSet phldrT="[Текст]"/>
      <dgm:spPr/>
      <dgm:t>
        <a:bodyPr/>
        <a:lstStyle/>
        <a:p>
          <a:r>
            <a:rPr lang="ru-RU" dirty="0" smtClean="0"/>
            <a:t>Сделки</a:t>
          </a:r>
          <a:endParaRPr lang="ru-RU" dirty="0"/>
        </a:p>
      </dgm:t>
    </dgm:pt>
    <dgm:pt modelId="{92B64FA5-1DB1-4A6E-8FFD-CD054DD23907}" type="parTrans" cxnId="{1C1B3040-D5B2-43F9-A4EB-29C44641BF2B}">
      <dgm:prSet/>
      <dgm:spPr/>
      <dgm:t>
        <a:bodyPr/>
        <a:lstStyle/>
        <a:p>
          <a:endParaRPr lang="ru-RU"/>
        </a:p>
      </dgm:t>
    </dgm:pt>
    <dgm:pt modelId="{2CAC785D-DBDA-40CB-B99C-70208FD9DBE4}" type="sibTrans" cxnId="{1C1B3040-D5B2-43F9-A4EB-29C44641BF2B}">
      <dgm:prSet/>
      <dgm:spPr/>
      <dgm:t>
        <a:bodyPr/>
        <a:lstStyle/>
        <a:p>
          <a:endParaRPr lang="ru-RU"/>
        </a:p>
      </dgm:t>
    </dgm:pt>
    <dgm:pt modelId="{8A5654AA-3301-4244-8132-7B8C6FB13F86}">
      <dgm:prSet phldrT="[Текст]"/>
      <dgm:spPr/>
      <dgm:t>
        <a:bodyPr/>
        <a:lstStyle/>
        <a:p>
          <a:r>
            <a:rPr lang="ru-RU" dirty="0" smtClean="0"/>
            <a:t>Биржевые сделки по инструментам.</a:t>
          </a:r>
          <a:endParaRPr lang="ru-RU" dirty="0"/>
        </a:p>
      </dgm:t>
    </dgm:pt>
    <dgm:pt modelId="{A8D485F9-6732-4790-83FD-685F8DE3A92C}" type="parTrans" cxnId="{9CBA13B5-2C42-4F72-A16C-F00431962AA6}">
      <dgm:prSet/>
      <dgm:spPr/>
      <dgm:t>
        <a:bodyPr/>
        <a:lstStyle/>
        <a:p>
          <a:endParaRPr lang="ru-RU"/>
        </a:p>
      </dgm:t>
    </dgm:pt>
    <dgm:pt modelId="{A3D1843A-2289-4D13-8851-CC4F146E50BE}" type="sibTrans" cxnId="{9CBA13B5-2C42-4F72-A16C-F00431962AA6}">
      <dgm:prSet/>
      <dgm:spPr/>
      <dgm:t>
        <a:bodyPr/>
        <a:lstStyle/>
        <a:p>
          <a:endParaRPr lang="ru-RU"/>
        </a:p>
      </dgm:t>
    </dgm:pt>
    <dgm:pt modelId="{3F346200-198B-417A-916C-658CC577FA0B}">
      <dgm:prSet phldrT="[Текст]"/>
      <dgm:spPr/>
      <dgm:t>
        <a:bodyPr/>
        <a:lstStyle/>
        <a:p>
          <a:r>
            <a:rPr lang="ru-RU" dirty="0" smtClean="0"/>
            <a:t>Стаканы</a:t>
          </a:r>
          <a:endParaRPr lang="ru-RU" dirty="0"/>
        </a:p>
      </dgm:t>
    </dgm:pt>
    <dgm:pt modelId="{6122DD2D-AC72-416D-8949-2621EC69C71F}" type="parTrans" cxnId="{B827022B-8A26-41C0-815A-02CFE67E09BF}">
      <dgm:prSet/>
      <dgm:spPr/>
      <dgm:t>
        <a:bodyPr/>
        <a:lstStyle/>
        <a:p>
          <a:endParaRPr lang="ru-RU"/>
        </a:p>
      </dgm:t>
    </dgm:pt>
    <dgm:pt modelId="{B32A1D39-2B56-4446-A164-4810F5BF10BC}" type="sibTrans" cxnId="{B827022B-8A26-41C0-815A-02CFE67E09BF}">
      <dgm:prSet/>
      <dgm:spPr/>
      <dgm:t>
        <a:bodyPr/>
        <a:lstStyle/>
        <a:p>
          <a:endParaRPr lang="ru-RU"/>
        </a:p>
      </dgm:t>
    </dgm:pt>
    <dgm:pt modelId="{7F611C4F-3DB5-4D1A-B305-529450542BDB}">
      <dgm:prSet phldrT="[Текст]"/>
      <dgm:spPr/>
      <dgm:t>
        <a:bodyPr/>
        <a:lstStyle/>
        <a:p>
          <a:r>
            <a:rPr lang="ru-RU" dirty="0" smtClean="0"/>
            <a:t>Очередь биржевых заявок.</a:t>
          </a:r>
          <a:endParaRPr lang="ru-RU" dirty="0"/>
        </a:p>
      </dgm:t>
    </dgm:pt>
    <dgm:pt modelId="{D01B4219-6193-4289-A921-7AA7A060E8AB}" type="parTrans" cxnId="{F79342CD-7E68-459A-A63D-CE38AF734AAF}">
      <dgm:prSet/>
      <dgm:spPr/>
      <dgm:t>
        <a:bodyPr/>
        <a:lstStyle/>
        <a:p>
          <a:endParaRPr lang="ru-RU"/>
        </a:p>
      </dgm:t>
    </dgm:pt>
    <dgm:pt modelId="{192C18CD-EA7A-4B33-B061-FF33326FBF8B}" type="sibTrans" cxnId="{F79342CD-7E68-459A-A63D-CE38AF734AAF}">
      <dgm:prSet/>
      <dgm:spPr/>
      <dgm:t>
        <a:bodyPr/>
        <a:lstStyle/>
        <a:p>
          <a:endParaRPr lang="ru-RU"/>
        </a:p>
      </dgm:t>
    </dgm:pt>
    <dgm:pt modelId="{B7F8A920-AE28-4973-8146-682169C0FB54}">
      <dgm:prSet phldrT="[Текст]"/>
      <dgm:spPr/>
      <dgm:t>
        <a:bodyPr/>
        <a:lstStyle/>
        <a:p>
          <a:r>
            <a:rPr lang="ru-RU" dirty="0" smtClean="0"/>
            <a:t>Новости</a:t>
          </a:r>
          <a:endParaRPr lang="ru-RU" dirty="0"/>
        </a:p>
      </dgm:t>
    </dgm:pt>
    <dgm:pt modelId="{7541751C-3D00-4D64-8513-E98B76A0F9DD}" type="parTrans" cxnId="{AC6BEA40-68EC-4AE1-9B75-99623B3E1641}">
      <dgm:prSet/>
      <dgm:spPr/>
      <dgm:t>
        <a:bodyPr/>
        <a:lstStyle/>
        <a:p>
          <a:endParaRPr lang="ru-RU"/>
        </a:p>
      </dgm:t>
    </dgm:pt>
    <dgm:pt modelId="{15E59EDF-685C-4013-82A3-27177063F8D7}" type="sibTrans" cxnId="{AC6BEA40-68EC-4AE1-9B75-99623B3E1641}">
      <dgm:prSet/>
      <dgm:spPr/>
      <dgm:t>
        <a:bodyPr/>
        <a:lstStyle/>
        <a:p>
          <a:endParaRPr lang="ru-RU"/>
        </a:p>
      </dgm:t>
    </dgm:pt>
    <dgm:pt modelId="{F19D5649-6F4E-4EF9-BFF2-5F506C2E1311}">
      <dgm:prSet phldrT="[Текст]"/>
      <dgm:spPr/>
      <dgm:t>
        <a:bodyPr/>
        <a:lstStyle/>
        <a:p>
          <a:r>
            <a:rPr lang="ru-RU" smtClean="0"/>
            <a:t>Новостные ленты.</a:t>
          </a:r>
          <a:endParaRPr lang="ru-RU" dirty="0"/>
        </a:p>
      </dgm:t>
    </dgm:pt>
    <dgm:pt modelId="{0D8F23E4-DE55-474A-BFA9-706AAADBABE0}" type="parTrans" cxnId="{86DBF000-394C-47D3-92F1-79558F68E82D}">
      <dgm:prSet/>
      <dgm:spPr/>
      <dgm:t>
        <a:bodyPr/>
        <a:lstStyle/>
        <a:p>
          <a:endParaRPr lang="ru-RU"/>
        </a:p>
      </dgm:t>
    </dgm:pt>
    <dgm:pt modelId="{A8341583-1335-4283-94DD-36DF77D6F8AE}" type="sibTrans" cxnId="{86DBF000-394C-47D3-92F1-79558F68E82D}">
      <dgm:prSet/>
      <dgm:spPr/>
      <dgm:t>
        <a:bodyPr/>
        <a:lstStyle/>
        <a:p>
          <a:endParaRPr lang="ru-RU"/>
        </a:p>
      </dgm:t>
    </dgm:pt>
    <dgm:pt modelId="{C5662F80-A48A-428C-A100-C81EDF3DE796}">
      <dgm:prSet phldrT="[Текст]"/>
      <dgm:spPr/>
      <dgm:t>
        <a:bodyPr/>
        <a:lstStyle/>
        <a:p>
          <a:r>
            <a:rPr lang="ru-RU" dirty="0" smtClean="0"/>
            <a:t>Свечи</a:t>
          </a:r>
          <a:endParaRPr lang="ru-RU" dirty="0"/>
        </a:p>
      </dgm:t>
    </dgm:pt>
    <dgm:pt modelId="{18FD5771-8755-44EF-B20A-02E751139989}" type="parTrans" cxnId="{FDE502CB-ABA3-4981-BFD2-9217EB5EB7B5}">
      <dgm:prSet/>
      <dgm:spPr/>
      <dgm:t>
        <a:bodyPr/>
        <a:lstStyle/>
        <a:p>
          <a:endParaRPr lang="ru-RU"/>
        </a:p>
      </dgm:t>
    </dgm:pt>
    <dgm:pt modelId="{8E0E43B7-B5E1-41E0-AE09-0651DC3438D8}" type="sibTrans" cxnId="{FDE502CB-ABA3-4981-BFD2-9217EB5EB7B5}">
      <dgm:prSet/>
      <dgm:spPr/>
      <dgm:t>
        <a:bodyPr/>
        <a:lstStyle/>
        <a:p>
          <a:endParaRPr lang="ru-RU"/>
        </a:p>
      </dgm:t>
    </dgm:pt>
    <dgm:pt modelId="{14EDEB6D-FBFB-4DB1-B9B4-37685A97E260}">
      <dgm:prSet phldrT="[Текст]"/>
      <dgm:spPr/>
      <dgm:t>
        <a:bodyPr/>
        <a:lstStyle/>
        <a:p>
          <a:r>
            <a:rPr lang="ru-RU" dirty="0" smtClean="0"/>
            <a:t>Просто свечи.</a:t>
          </a:r>
          <a:endParaRPr lang="ru-RU" dirty="0"/>
        </a:p>
      </dgm:t>
    </dgm:pt>
    <dgm:pt modelId="{AABD2C35-0FCA-4111-B67C-EBD0C90E7F31}" type="parTrans" cxnId="{BD215950-6B8B-42AC-81F5-30777F8B8739}">
      <dgm:prSet/>
      <dgm:spPr/>
      <dgm:t>
        <a:bodyPr/>
        <a:lstStyle/>
        <a:p>
          <a:endParaRPr lang="ru-RU"/>
        </a:p>
      </dgm:t>
    </dgm:pt>
    <dgm:pt modelId="{5A1F217C-13A8-47AF-AEB9-AC2DC3A849EC}" type="sibTrans" cxnId="{BD215950-6B8B-42AC-81F5-30777F8B8739}">
      <dgm:prSet/>
      <dgm:spPr/>
      <dgm:t>
        <a:bodyPr/>
        <a:lstStyle/>
        <a:p>
          <a:endParaRPr lang="ru-RU"/>
        </a:p>
      </dgm:t>
    </dgm:pt>
    <dgm:pt modelId="{9BB402E1-7D02-4688-8D45-10367F038A38}">
      <dgm:prSet phldrT="[Текст]"/>
      <dgm:spPr/>
      <dgm:t>
        <a:bodyPr/>
        <a:lstStyle/>
        <a:p>
          <a:r>
            <a:rPr lang="ru-RU" dirty="0" smtClean="0"/>
            <a:t>Лог заявок</a:t>
          </a:r>
          <a:endParaRPr lang="ru-RU" dirty="0"/>
        </a:p>
      </dgm:t>
    </dgm:pt>
    <dgm:pt modelId="{5EFAFD20-6996-4E88-A816-46E4DBE7419C}" type="parTrans" cxnId="{FEFF1897-61A4-429E-943C-F596C7E6761E}">
      <dgm:prSet/>
      <dgm:spPr/>
      <dgm:t>
        <a:bodyPr/>
        <a:lstStyle/>
        <a:p>
          <a:endParaRPr lang="ru-RU"/>
        </a:p>
      </dgm:t>
    </dgm:pt>
    <dgm:pt modelId="{7059979B-CC26-4E4B-8FF6-34B1166B1050}" type="sibTrans" cxnId="{FEFF1897-61A4-429E-943C-F596C7E6761E}">
      <dgm:prSet/>
      <dgm:spPr/>
      <dgm:t>
        <a:bodyPr/>
        <a:lstStyle/>
        <a:p>
          <a:endParaRPr lang="ru-RU"/>
        </a:p>
      </dgm:t>
    </dgm:pt>
    <dgm:pt modelId="{5B9DE1F8-DD1D-4E0E-A23B-8C9208ACC5F4}">
      <dgm:prSet phldrT="[Текст]"/>
      <dgm:spPr/>
      <dgm:t>
        <a:bodyPr/>
        <a:lstStyle/>
        <a:p>
          <a:r>
            <a:rPr lang="ru-RU" dirty="0" smtClean="0"/>
            <a:t>История изменения очереди заявок. </a:t>
          </a:r>
          <a:endParaRPr lang="ru-RU" dirty="0"/>
        </a:p>
      </dgm:t>
    </dgm:pt>
    <dgm:pt modelId="{D8CFCBC3-B20B-45F9-B07C-EC32349E1521}" type="parTrans" cxnId="{A4FE4BC6-8196-477F-A7FD-9B990888F259}">
      <dgm:prSet/>
      <dgm:spPr/>
      <dgm:t>
        <a:bodyPr/>
        <a:lstStyle/>
        <a:p>
          <a:endParaRPr lang="ru-RU"/>
        </a:p>
      </dgm:t>
    </dgm:pt>
    <dgm:pt modelId="{8ED4BFBF-1CAA-4299-A393-39B21BF92B23}" type="sibTrans" cxnId="{A4FE4BC6-8196-477F-A7FD-9B990888F259}">
      <dgm:prSet/>
      <dgm:spPr/>
      <dgm:t>
        <a:bodyPr/>
        <a:lstStyle/>
        <a:p>
          <a:endParaRPr lang="ru-RU"/>
        </a:p>
      </dgm:t>
    </dgm:pt>
    <dgm:pt modelId="{C5F16489-2FEC-47E5-9F2A-BC4685FCB57E}">
      <dgm:prSet phldrT="[Текст]"/>
      <dgm:spPr/>
      <dgm:t>
        <a:bodyPr/>
        <a:lstStyle/>
        <a:p>
          <a:r>
            <a:rPr lang="ru-RU" dirty="0" smtClean="0"/>
            <a:t>Транзакции</a:t>
          </a:r>
          <a:endParaRPr lang="ru-RU" dirty="0"/>
        </a:p>
      </dgm:t>
    </dgm:pt>
    <dgm:pt modelId="{BDF6FACF-06BA-4FC8-BD1B-7D309A57272A}" type="parTrans" cxnId="{6B2A03E6-27B0-4E18-BFDB-C896F63E24A1}">
      <dgm:prSet/>
      <dgm:spPr/>
      <dgm:t>
        <a:bodyPr/>
        <a:lstStyle/>
        <a:p>
          <a:endParaRPr lang="ru-RU"/>
        </a:p>
      </dgm:t>
    </dgm:pt>
    <dgm:pt modelId="{FAF94146-1896-42BC-97E2-DDE875542413}" type="sibTrans" cxnId="{6B2A03E6-27B0-4E18-BFDB-C896F63E24A1}">
      <dgm:prSet/>
      <dgm:spPr/>
      <dgm:t>
        <a:bodyPr/>
        <a:lstStyle/>
        <a:p>
          <a:endParaRPr lang="ru-RU"/>
        </a:p>
      </dgm:t>
    </dgm:pt>
    <dgm:pt modelId="{A6623BF6-3199-4821-AF34-B47267734E6E}">
      <dgm:prSet phldrT="[Текст]"/>
      <dgm:spPr/>
      <dgm:t>
        <a:bodyPr/>
        <a:lstStyle/>
        <a:p>
          <a:r>
            <a:rPr lang="ru-RU" dirty="0" smtClean="0"/>
            <a:t>Собственные транзакции пользователя</a:t>
          </a:r>
          <a:r>
            <a:rPr lang="en-US" dirty="0" smtClean="0"/>
            <a:t>: </a:t>
          </a:r>
          <a:r>
            <a:rPr lang="ru-RU" dirty="0" smtClean="0"/>
            <a:t>заявки, сделки.</a:t>
          </a:r>
          <a:endParaRPr lang="ru-RU" dirty="0"/>
        </a:p>
      </dgm:t>
    </dgm:pt>
    <dgm:pt modelId="{7BB47710-0BA6-4BA7-9C64-5F6C1C8A4369}" type="parTrans" cxnId="{C8E4075D-DDE6-417C-A724-43ABD89544FD}">
      <dgm:prSet/>
      <dgm:spPr/>
      <dgm:t>
        <a:bodyPr/>
        <a:lstStyle/>
        <a:p>
          <a:endParaRPr lang="ru-RU"/>
        </a:p>
      </dgm:t>
    </dgm:pt>
    <dgm:pt modelId="{0F94F7F4-05E7-4270-889B-D2CACC01E0DD}" type="sibTrans" cxnId="{C8E4075D-DDE6-417C-A724-43ABD89544FD}">
      <dgm:prSet/>
      <dgm:spPr/>
      <dgm:t>
        <a:bodyPr/>
        <a:lstStyle/>
        <a:p>
          <a:endParaRPr lang="ru-RU"/>
        </a:p>
      </dgm:t>
    </dgm:pt>
    <dgm:pt modelId="{7D0A4F0E-BA8B-4A89-8561-7BD2D8DE82AF}">
      <dgm:prSet phldrT="[Текст]"/>
      <dgm:spPr/>
      <dgm:t>
        <a:bodyPr/>
        <a:lstStyle/>
        <a:p>
          <a:r>
            <a:rPr lang="en-US" dirty="0" smtClean="0"/>
            <a:t>Level 1</a:t>
          </a:r>
          <a:endParaRPr lang="ru-RU" dirty="0"/>
        </a:p>
      </dgm:t>
    </dgm:pt>
    <dgm:pt modelId="{F31F42D0-FC0C-45B2-92F7-E81C683143A5}" type="parTrans" cxnId="{823676CC-6B37-4045-8F46-D879FEA2CBAC}">
      <dgm:prSet/>
      <dgm:spPr/>
      <dgm:t>
        <a:bodyPr/>
        <a:lstStyle/>
        <a:p>
          <a:endParaRPr lang="ru-RU"/>
        </a:p>
      </dgm:t>
    </dgm:pt>
    <dgm:pt modelId="{7D9BCB8E-EDCC-48A8-A70A-B1829736DA0E}" type="sibTrans" cxnId="{823676CC-6B37-4045-8F46-D879FEA2CBAC}">
      <dgm:prSet/>
      <dgm:spPr/>
      <dgm:t>
        <a:bodyPr/>
        <a:lstStyle/>
        <a:p>
          <a:endParaRPr lang="ru-RU"/>
        </a:p>
      </dgm:t>
    </dgm:pt>
    <dgm:pt modelId="{BE79DA2D-FB89-4C20-8161-FFD23EA4103A}">
      <dgm:prSet phldrT="[Текст]"/>
      <dgm:spPr/>
      <dgm:t>
        <a:bodyPr/>
        <a:lstStyle/>
        <a:p>
          <a:r>
            <a:rPr lang="ru-RU" dirty="0" smtClean="0"/>
            <a:t>Информация </a:t>
          </a:r>
          <a:r>
            <a:rPr lang="en-US" dirty="0" smtClean="0"/>
            <a:t>Level 1.</a:t>
          </a:r>
          <a:endParaRPr lang="ru-RU" dirty="0"/>
        </a:p>
      </dgm:t>
    </dgm:pt>
    <dgm:pt modelId="{78DDAF54-0296-4529-B3EC-4C7331B4E750}" type="parTrans" cxnId="{91DE14AE-DA4D-4471-95D6-733182EA92F2}">
      <dgm:prSet/>
      <dgm:spPr/>
      <dgm:t>
        <a:bodyPr/>
        <a:lstStyle/>
        <a:p>
          <a:endParaRPr lang="ru-RU"/>
        </a:p>
      </dgm:t>
    </dgm:pt>
    <dgm:pt modelId="{39BA00F3-ACED-4F19-94F8-6D642FAFA824}" type="sibTrans" cxnId="{91DE14AE-DA4D-4471-95D6-733182EA92F2}">
      <dgm:prSet/>
      <dgm:spPr/>
      <dgm:t>
        <a:bodyPr/>
        <a:lstStyle/>
        <a:p>
          <a:endParaRPr lang="ru-RU"/>
        </a:p>
      </dgm:t>
    </dgm:pt>
    <dgm:pt modelId="{DB589F19-B331-47C3-9F70-14FCFA8CB1AE}" type="pres">
      <dgm:prSet presAssocID="{A168BE3A-09DB-4728-A28C-832BADD6278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F93B4B-9A01-448C-A545-8D011B9A5192}" type="pres">
      <dgm:prSet presAssocID="{0B7F2F6E-B20A-4152-9396-69548A74E077}" presName="parentText" presStyleLbl="node1" presStyleIdx="0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2072E-74BC-46AF-983D-81C282913BB6}" type="pres">
      <dgm:prSet presAssocID="{0B7F2F6E-B20A-4152-9396-69548A74E077}" presName="childText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C9093D-EE91-4954-978B-472F3503B8D9}" type="pres">
      <dgm:prSet presAssocID="{3F346200-198B-417A-916C-658CC577FA0B}" presName="parentText" presStyleLbl="node1" presStyleIdx="1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E35B0-B163-4A55-9A79-FC5C05D84C7C}" type="pres">
      <dgm:prSet presAssocID="{3F346200-198B-417A-916C-658CC577FA0B}" presName="childText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F1A249-FB39-4814-8799-9BE0CEFD25E7}" type="pres">
      <dgm:prSet presAssocID="{C5662F80-A48A-428C-A100-C81EDF3DE796}" presName="parentText" presStyleLbl="node1" presStyleIdx="2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9B09EA-F328-4C64-9A12-045FACDEE3E5}" type="pres">
      <dgm:prSet presAssocID="{C5662F80-A48A-428C-A100-C81EDF3DE796}" presName="childText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8F99F1-CD6C-4A85-BF41-F7F2F1967BCF}" type="pres">
      <dgm:prSet presAssocID="{7D0A4F0E-BA8B-4A89-8561-7BD2D8DE82AF}" presName="parentText" presStyleLbl="node1" presStyleIdx="3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2CFDDF-F63D-432A-AFF4-04C7567054A3}" type="pres">
      <dgm:prSet presAssocID="{7D0A4F0E-BA8B-4A89-8561-7BD2D8DE82AF}" presName="childText" presStyleLbl="revTx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767727-340A-4DE3-BF9B-DF05FD29FAFC}" type="pres">
      <dgm:prSet presAssocID="{9BB402E1-7D02-4688-8D45-10367F038A38}" presName="parentText" presStyleLbl="node1" presStyleIdx="4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DB21F9-BEE7-4FAB-B518-0DD9540D7C79}" type="pres">
      <dgm:prSet presAssocID="{9BB402E1-7D02-4688-8D45-10367F038A38}" presName="childText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A9F47C-FDCD-491F-ADA8-D301F54ED8EE}" type="pres">
      <dgm:prSet presAssocID="{C5F16489-2FEC-47E5-9F2A-BC4685FCB57E}" presName="parentText" presStyleLbl="node1" presStyleIdx="5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42205-E90F-49C3-B2B5-BF6397BB5F96}" type="pres">
      <dgm:prSet presAssocID="{C5F16489-2FEC-47E5-9F2A-BC4685FCB57E}" presName="childText" presStyleLbl="revTx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38030B2-B04F-4D93-87A9-0C4360474867}" type="pres">
      <dgm:prSet presAssocID="{B7F8A920-AE28-4973-8146-682169C0FB54}" presName="parentText" presStyleLbl="node1" presStyleIdx="6" presStyleCnt="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90239B-B15B-4ED9-B753-90B0F4E66284}" type="pres">
      <dgm:prSet presAssocID="{B7F8A920-AE28-4973-8146-682169C0FB54}" presName="childText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6FB252E-F5B4-4044-9B40-5E655F0EC609}" type="presOf" srcId="{3F346200-198B-417A-916C-658CC577FA0B}" destId="{09C9093D-EE91-4954-978B-472F3503B8D9}" srcOrd="0" destOrd="0" presId="urn:microsoft.com/office/officeart/2005/8/layout/vList2"/>
    <dgm:cxn modelId="{86DBF000-394C-47D3-92F1-79558F68E82D}" srcId="{B7F8A920-AE28-4973-8146-682169C0FB54}" destId="{F19D5649-6F4E-4EF9-BFF2-5F506C2E1311}" srcOrd="0" destOrd="0" parTransId="{0D8F23E4-DE55-474A-BFA9-706AAADBABE0}" sibTransId="{A8341583-1335-4283-94DD-36DF77D6F8AE}"/>
    <dgm:cxn modelId="{018C84F9-9225-4480-9A99-B0F004749FC6}" type="presOf" srcId="{7D0A4F0E-BA8B-4A89-8561-7BD2D8DE82AF}" destId="{DC8F99F1-CD6C-4A85-BF41-F7F2F1967BCF}" srcOrd="0" destOrd="0" presId="urn:microsoft.com/office/officeart/2005/8/layout/vList2"/>
    <dgm:cxn modelId="{6F78EF7B-F91F-4432-A798-C90A6A646C85}" type="presOf" srcId="{A168BE3A-09DB-4728-A28C-832BADD62783}" destId="{DB589F19-B331-47C3-9F70-14FCFA8CB1AE}" srcOrd="0" destOrd="0" presId="urn:microsoft.com/office/officeart/2005/8/layout/vList2"/>
    <dgm:cxn modelId="{16E36216-DBE8-4E94-B72B-B93A3CE64831}" type="presOf" srcId="{F19D5649-6F4E-4EF9-BFF2-5F506C2E1311}" destId="{FC90239B-B15B-4ED9-B753-90B0F4E66284}" srcOrd="0" destOrd="0" presId="urn:microsoft.com/office/officeart/2005/8/layout/vList2"/>
    <dgm:cxn modelId="{6B2A03E6-27B0-4E18-BFDB-C896F63E24A1}" srcId="{A168BE3A-09DB-4728-A28C-832BADD62783}" destId="{C5F16489-2FEC-47E5-9F2A-BC4685FCB57E}" srcOrd="5" destOrd="0" parTransId="{BDF6FACF-06BA-4FC8-BD1B-7D309A57272A}" sibTransId="{FAF94146-1896-42BC-97E2-DDE875542413}"/>
    <dgm:cxn modelId="{2BCD651B-CDCE-4F69-9961-7E13E6E72B1F}" type="presOf" srcId="{7F611C4F-3DB5-4D1A-B305-529450542BDB}" destId="{A11E35B0-B163-4A55-9A79-FC5C05D84C7C}" srcOrd="0" destOrd="0" presId="urn:microsoft.com/office/officeart/2005/8/layout/vList2"/>
    <dgm:cxn modelId="{9CBA13B5-2C42-4F72-A16C-F00431962AA6}" srcId="{0B7F2F6E-B20A-4152-9396-69548A74E077}" destId="{8A5654AA-3301-4244-8132-7B8C6FB13F86}" srcOrd="0" destOrd="0" parTransId="{A8D485F9-6732-4790-83FD-685F8DE3A92C}" sibTransId="{A3D1843A-2289-4D13-8851-CC4F146E50BE}"/>
    <dgm:cxn modelId="{91DE14AE-DA4D-4471-95D6-733182EA92F2}" srcId="{7D0A4F0E-BA8B-4A89-8561-7BD2D8DE82AF}" destId="{BE79DA2D-FB89-4C20-8161-FFD23EA4103A}" srcOrd="0" destOrd="0" parTransId="{78DDAF54-0296-4529-B3EC-4C7331B4E750}" sibTransId="{39BA00F3-ACED-4F19-94F8-6D642FAFA824}"/>
    <dgm:cxn modelId="{FDE502CB-ABA3-4981-BFD2-9217EB5EB7B5}" srcId="{A168BE3A-09DB-4728-A28C-832BADD62783}" destId="{C5662F80-A48A-428C-A100-C81EDF3DE796}" srcOrd="2" destOrd="0" parTransId="{18FD5771-8755-44EF-B20A-02E751139989}" sibTransId="{8E0E43B7-B5E1-41E0-AE09-0651DC3438D8}"/>
    <dgm:cxn modelId="{C8E4075D-DDE6-417C-A724-43ABD89544FD}" srcId="{C5F16489-2FEC-47E5-9F2A-BC4685FCB57E}" destId="{A6623BF6-3199-4821-AF34-B47267734E6E}" srcOrd="0" destOrd="0" parTransId="{7BB47710-0BA6-4BA7-9C64-5F6C1C8A4369}" sibTransId="{0F94F7F4-05E7-4270-889B-D2CACC01E0DD}"/>
    <dgm:cxn modelId="{B2F0B13C-D5EB-4C87-9D96-283DA48191E0}" type="presOf" srcId="{14EDEB6D-FBFB-4DB1-B9B4-37685A97E260}" destId="{799B09EA-F328-4C64-9A12-045FACDEE3E5}" srcOrd="0" destOrd="0" presId="urn:microsoft.com/office/officeart/2005/8/layout/vList2"/>
    <dgm:cxn modelId="{BAE16E26-FB22-43E0-9C45-F991495EECFD}" type="presOf" srcId="{C5F16489-2FEC-47E5-9F2A-BC4685FCB57E}" destId="{F7A9F47C-FDCD-491F-ADA8-D301F54ED8EE}" srcOrd="0" destOrd="0" presId="urn:microsoft.com/office/officeart/2005/8/layout/vList2"/>
    <dgm:cxn modelId="{B8550340-38D4-420F-B3B3-02EF2E9EB38D}" type="presOf" srcId="{0B7F2F6E-B20A-4152-9396-69548A74E077}" destId="{1DF93B4B-9A01-448C-A545-8D011B9A5192}" srcOrd="0" destOrd="0" presId="urn:microsoft.com/office/officeart/2005/8/layout/vList2"/>
    <dgm:cxn modelId="{35489006-FF80-4863-9822-0DA97F6AE18A}" type="presOf" srcId="{A6623BF6-3199-4821-AF34-B47267734E6E}" destId="{56442205-E90F-49C3-B2B5-BF6397BB5F96}" srcOrd="0" destOrd="0" presId="urn:microsoft.com/office/officeart/2005/8/layout/vList2"/>
    <dgm:cxn modelId="{AC6BEA40-68EC-4AE1-9B75-99623B3E1641}" srcId="{A168BE3A-09DB-4728-A28C-832BADD62783}" destId="{B7F8A920-AE28-4973-8146-682169C0FB54}" srcOrd="6" destOrd="0" parTransId="{7541751C-3D00-4D64-8513-E98B76A0F9DD}" sibTransId="{15E59EDF-685C-4013-82A3-27177063F8D7}"/>
    <dgm:cxn modelId="{775A1EB0-4832-46E5-9698-A20C1867CFC2}" type="presOf" srcId="{8A5654AA-3301-4244-8132-7B8C6FB13F86}" destId="{05D2072E-74BC-46AF-983D-81C282913BB6}" srcOrd="0" destOrd="0" presId="urn:microsoft.com/office/officeart/2005/8/layout/vList2"/>
    <dgm:cxn modelId="{141505AD-26C8-40F4-9685-B87EEFCFEC1E}" type="presOf" srcId="{C5662F80-A48A-428C-A100-C81EDF3DE796}" destId="{4CF1A249-FB39-4814-8799-9BE0CEFD25E7}" srcOrd="0" destOrd="0" presId="urn:microsoft.com/office/officeart/2005/8/layout/vList2"/>
    <dgm:cxn modelId="{B827022B-8A26-41C0-815A-02CFE67E09BF}" srcId="{A168BE3A-09DB-4728-A28C-832BADD62783}" destId="{3F346200-198B-417A-916C-658CC577FA0B}" srcOrd="1" destOrd="0" parTransId="{6122DD2D-AC72-416D-8949-2621EC69C71F}" sibTransId="{B32A1D39-2B56-4446-A164-4810F5BF10BC}"/>
    <dgm:cxn modelId="{BD215950-6B8B-42AC-81F5-30777F8B8739}" srcId="{C5662F80-A48A-428C-A100-C81EDF3DE796}" destId="{14EDEB6D-FBFB-4DB1-B9B4-37685A97E260}" srcOrd="0" destOrd="0" parTransId="{AABD2C35-0FCA-4111-B67C-EBD0C90E7F31}" sibTransId="{5A1F217C-13A8-47AF-AEB9-AC2DC3A849EC}"/>
    <dgm:cxn modelId="{9D3727BA-A659-44AB-9E7F-093280C60534}" type="presOf" srcId="{BE79DA2D-FB89-4C20-8161-FFD23EA4103A}" destId="{722CFDDF-F63D-432A-AFF4-04C7567054A3}" srcOrd="0" destOrd="0" presId="urn:microsoft.com/office/officeart/2005/8/layout/vList2"/>
    <dgm:cxn modelId="{823676CC-6B37-4045-8F46-D879FEA2CBAC}" srcId="{A168BE3A-09DB-4728-A28C-832BADD62783}" destId="{7D0A4F0E-BA8B-4A89-8561-7BD2D8DE82AF}" srcOrd="3" destOrd="0" parTransId="{F31F42D0-FC0C-45B2-92F7-E81C683143A5}" sibTransId="{7D9BCB8E-EDCC-48A8-A70A-B1829736DA0E}"/>
    <dgm:cxn modelId="{F79342CD-7E68-459A-A63D-CE38AF734AAF}" srcId="{3F346200-198B-417A-916C-658CC577FA0B}" destId="{7F611C4F-3DB5-4D1A-B305-529450542BDB}" srcOrd="0" destOrd="0" parTransId="{D01B4219-6193-4289-A921-7AA7A060E8AB}" sibTransId="{192C18CD-EA7A-4B33-B061-FF33326FBF8B}"/>
    <dgm:cxn modelId="{A4FE4BC6-8196-477F-A7FD-9B990888F259}" srcId="{9BB402E1-7D02-4688-8D45-10367F038A38}" destId="{5B9DE1F8-DD1D-4E0E-A23B-8C9208ACC5F4}" srcOrd="0" destOrd="0" parTransId="{D8CFCBC3-B20B-45F9-B07C-EC32349E1521}" sibTransId="{8ED4BFBF-1CAA-4299-A393-39B21BF92B23}"/>
    <dgm:cxn modelId="{FEFF1897-61A4-429E-943C-F596C7E6761E}" srcId="{A168BE3A-09DB-4728-A28C-832BADD62783}" destId="{9BB402E1-7D02-4688-8D45-10367F038A38}" srcOrd="4" destOrd="0" parTransId="{5EFAFD20-6996-4E88-A816-46E4DBE7419C}" sibTransId="{7059979B-CC26-4E4B-8FF6-34B1166B1050}"/>
    <dgm:cxn modelId="{0CC19D87-D2F6-4A05-AB6E-FD7F051D773E}" type="presOf" srcId="{9BB402E1-7D02-4688-8D45-10367F038A38}" destId="{81767727-340A-4DE3-BF9B-DF05FD29FAFC}" srcOrd="0" destOrd="0" presId="urn:microsoft.com/office/officeart/2005/8/layout/vList2"/>
    <dgm:cxn modelId="{00F90447-6F51-4557-9CDC-67DA4852AE10}" type="presOf" srcId="{5B9DE1F8-DD1D-4E0E-A23B-8C9208ACC5F4}" destId="{E9DB21F9-BEE7-4FAB-B518-0DD9540D7C79}" srcOrd="0" destOrd="0" presId="urn:microsoft.com/office/officeart/2005/8/layout/vList2"/>
    <dgm:cxn modelId="{322E3430-223F-4F89-BB96-055181813BBF}" type="presOf" srcId="{B7F8A920-AE28-4973-8146-682169C0FB54}" destId="{438030B2-B04F-4D93-87A9-0C4360474867}" srcOrd="0" destOrd="0" presId="urn:microsoft.com/office/officeart/2005/8/layout/vList2"/>
    <dgm:cxn modelId="{1C1B3040-D5B2-43F9-A4EB-29C44641BF2B}" srcId="{A168BE3A-09DB-4728-A28C-832BADD62783}" destId="{0B7F2F6E-B20A-4152-9396-69548A74E077}" srcOrd="0" destOrd="0" parTransId="{92B64FA5-1DB1-4A6E-8FFD-CD054DD23907}" sibTransId="{2CAC785D-DBDA-40CB-B99C-70208FD9DBE4}"/>
    <dgm:cxn modelId="{3A420242-AD70-4DC7-993E-BB4C05CE7ADE}" type="presParOf" srcId="{DB589F19-B331-47C3-9F70-14FCFA8CB1AE}" destId="{1DF93B4B-9A01-448C-A545-8D011B9A5192}" srcOrd="0" destOrd="0" presId="urn:microsoft.com/office/officeart/2005/8/layout/vList2"/>
    <dgm:cxn modelId="{BD6ACF3E-E25E-4077-AE46-33F250C21ABF}" type="presParOf" srcId="{DB589F19-B331-47C3-9F70-14FCFA8CB1AE}" destId="{05D2072E-74BC-46AF-983D-81C282913BB6}" srcOrd="1" destOrd="0" presId="urn:microsoft.com/office/officeart/2005/8/layout/vList2"/>
    <dgm:cxn modelId="{E402ABA8-F1BE-4B36-8A26-50A6F07985F3}" type="presParOf" srcId="{DB589F19-B331-47C3-9F70-14FCFA8CB1AE}" destId="{09C9093D-EE91-4954-978B-472F3503B8D9}" srcOrd="2" destOrd="0" presId="urn:microsoft.com/office/officeart/2005/8/layout/vList2"/>
    <dgm:cxn modelId="{02CC2879-7D88-4C51-A24F-991B33DE84C5}" type="presParOf" srcId="{DB589F19-B331-47C3-9F70-14FCFA8CB1AE}" destId="{A11E35B0-B163-4A55-9A79-FC5C05D84C7C}" srcOrd="3" destOrd="0" presId="urn:microsoft.com/office/officeart/2005/8/layout/vList2"/>
    <dgm:cxn modelId="{DAB28FD4-8D27-44ED-95FE-0B8F4E9F2519}" type="presParOf" srcId="{DB589F19-B331-47C3-9F70-14FCFA8CB1AE}" destId="{4CF1A249-FB39-4814-8799-9BE0CEFD25E7}" srcOrd="4" destOrd="0" presId="urn:microsoft.com/office/officeart/2005/8/layout/vList2"/>
    <dgm:cxn modelId="{7FAEE2B5-2B35-40D3-953B-AF47E03A1F06}" type="presParOf" srcId="{DB589F19-B331-47C3-9F70-14FCFA8CB1AE}" destId="{799B09EA-F328-4C64-9A12-045FACDEE3E5}" srcOrd="5" destOrd="0" presId="urn:microsoft.com/office/officeart/2005/8/layout/vList2"/>
    <dgm:cxn modelId="{5E72478C-E456-46A0-89AF-529D0D4F0784}" type="presParOf" srcId="{DB589F19-B331-47C3-9F70-14FCFA8CB1AE}" destId="{DC8F99F1-CD6C-4A85-BF41-F7F2F1967BCF}" srcOrd="6" destOrd="0" presId="urn:microsoft.com/office/officeart/2005/8/layout/vList2"/>
    <dgm:cxn modelId="{AA3D4D12-37C8-4048-9214-CE43034F7728}" type="presParOf" srcId="{DB589F19-B331-47C3-9F70-14FCFA8CB1AE}" destId="{722CFDDF-F63D-432A-AFF4-04C7567054A3}" srcOrd="7" destOrd="0" presId="urn:microsoft.com/office/officeart/2005/8/layout/vList2"/>
    <dgm:cxn modelId="{6BCA9590-6DCC-42EF-86DF-D87DECDD3B28}" type="presParOf" srcId="{DB589F19-B331-47C3-9F70-14FCFA8CB1AE}" destId="{81767727-340A-4DE3-BF9B-DF05FD29FAFC}" srcOrd="8" destOrd="0" presId="urn:microsoft.com/office/officeart/2005/8/layout/vList2"/>
    <dgm:cxn modelId="{69245CF4-A7C8-4AAF-9A46-441577C49FD9}" type="presParOf" srcId="{DB589F19-B331-47C3-9F70-14FCFA8CB1AE}" destId="{E9DB21F9-BEE7-4FAB-B518-0DD9540D7C79}" srcOrd="9" destOrd="0" presId="urn:microsoft.com/office/officeart/2005/8/layout/vList2"/>
    <dgm:cxn modelId="{46E60E66-5280-41F7-B8C6-81F4E532130F}" type="presParOf" srcId="{DB589F19-B331-47C3-9F70-14FCFA8CB1AE}" destId="{F7A9F47C-FDCD-491F-ADA8-D301F54ED8EE}" srcOrd="10" destOrd="0" presId="urn:microsoft.com/office/officeart/2005/8/layout/vList2"/>
    <dgm:cxn modelId="{3CDF7DF3-9FDA-43F4-BE9F-DAC0B7E66792}" type="presParOf" srcId="{DB589F19-B331-47C3-9F70-14FCFA8CB1AE}" destId="{56442205-E90F-49C3-B2B5-BF6397BB5F96}" srcOrd="11" destOrd="0" presId="urn:microsoft.com/office/officeart/2005/8/layout/vList2"/>
    <dgm:cxn modelId="{6FE2E8AB-C153-4C74-98CF-BED2F1D11DEC}" type="presParOf" srcId="{DB589F19-B331-47C3-9F70-14FCFA8CB1AE}" destId="{438030B2-B04F-4D93-87A9-0C4360474867}" srcOrd="12" destOrd="0" presId="urn:microsoft.com/office/officeart/2005/8/layout/vList2"/>
    <dgm:cxn modelId="{A035E2E6-AF04-4773-A8EA-F20870DD4307}" type="presParOf" srcId="{DB589F19-B331-47C3-9F70-14FCFA8CB1AE}" destId="{FC90239B-B15B-4ED9-B753-90B0F4E66284}" srcOrd="1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F93B4B-9A01-448C-A545-8D011B9A5192}">
      <dsp:nvSpPr>
        <dsp:cNvPr id="0" name=""/>
        <dsp:cNvSpPr/>
      </dsp:nvSpPr>
      <dsp:spPr>
        <a:xfrm>
          <a:off x="0" y="17339"/>
          <a:ext cx="6553892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Загрузка</a:t>
          </a:r>
          <a:endParaRPr lang="ru-RU" sz="2000" kern="1200" dirty="0"/>
        </a:p>
      </dsp:txBody>
      <dsp:txXfrm>
        <a:off x="22846" y="40185"/>
        <a:ext cx="6508200" cy="422308"/>
      </dsp:txXfrm>
    </dsp:sp>
    <dsp:sp modelId="{05D2072E-74BC-46AF-983D-81C282913BB6}">
      <dsp:nvSpPr>
        <dsp:cNvPr id="0" name=""/>
        <dsp:cNvSpPr/>
      </dsp:nvSpPr>
      <dsp:spPr>
        <a:xfrm>
          <a:off x="0" y="485339"/>
          <a:ext cx="6553892" cy="47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Автоматическая загрузка биржевых исторических данных (сделки, стаканы, свечи и др.) из различных источников</a:t>
          </a:r>
          <a:r>
            <a:rPr lang="en-US" sz="1600" kern="1200" dirty="0" smtClean="0"/>
            <a:t>.</a:t>
          </a:r>
          <a:endParaRPr lang="ru-RU" sz="1600" kern="1200" dirty="0"/>
        </a:p>
      </dsp:txBody>
      <dsp:txXfrm>
        <a:off x="0" y="485339"/>
        <a:ext cx="6553892" cy="476100"/>
      </dsp:txXfrm>
    </dsp:sp>
    <dsp:sp modelId="{C70D2175-9010-470C-B2DF-256B836D368F}">
      <dsp:nvSpPr>
        <dsp:cNvPr id="0" name=""/>
        <dsp:cNvSpPr/>
      </dsp:nvSpPr>
      <dsp:spPr>
        <a:xfrm>
          <a:off x="0" y="961439"/>
          <a:ext cx="6553892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Хранение</a:t>
          </a:r>
          <a:endParaRPr lang="ru-RU" sz="2000" kern="1200" dirty="0"/>
        </a:p>
      </dsp:txBody>
      <dsp:txXfrm>
        <a:off x="22846" y="984285"/>
        <a:ext cx="6508200" cy="422308"/>
      </dsp:txXfrm>
    </dsp:sp>
    <dsp:sp modelId="{F6894270-1DEC-4FEA-B684-84F8012D0111}">
      <dsp:nvSpPr>
        <dsp:cNvPr id="0" name=""/>
        <dsp:cNvSpPr/>
      </dsp:nvSpPr>
      <dsp:spPr>
        <a:xfrm>
          <a:off x="0" y="1429439"/>
          <a:ext cx="6553892" cy="4761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Хранение в сжатых файлах в удобной упорядоченной системе папок</a:t>
          </a:r>
          <a:r>
            <a:rPr lang="en-US" sz="1600" kern="1200" dirty="0" smtClean="0"/>
            <a:t>.</a:t>
          </a:r>
          <a:endParaRPr lang="ru-RU" sz="1600" kern="1200" dirty="0"/>
        </a:p>
      </dsp:txBody>
      <dsp:txXfrm>
        <a:off x="0" y="1429439"/>
        <a:ext cx="6553892" cy="476100"/>
      </dsp:txXfrm>
    </dsp:sp>
    <dsp:sp modelId="{9C9429E9-BDB7-4ABE-A024-A528A0A28C77}">
      <dsp:nvSpPr>
        <dsp:cNvPr id="0" name=""/>
        <dsp:cNvSpPr/>
      </dsp:nvSpPr>
      <dsp:spPr>
        <a:xfrm>
          <a:off x="0" y="1905540"/>
          <a:ext cx="6553892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Просмотр</a:t>
          </a:r>
          <a:endParaRPr lang="ru-RU" sz="2000" kern="1200" dirty="0"/>
        </a:p>
      </dsp:txBody>
      <dsp:txXfrm>
        <a:off x="22846" y="1928386"/>
        <a:ext cx="6508200" cy="422308"/>
      </dsp:txXfrm>
    </dsp:sp>
    <dsp:sp modelId="{630A2BAA-80ED-4B1F-8712-9FA5DD69B02A}">
      <dsp:nvSpPr>
        <dsp:cNvPr id="0" name=""/>
        <dsp:cNvSpPr/>
      </dsp:nvSpPr>
      <dsp:spPr>
        <a:xfrm>
          <a:off x="0" y="2373540"/>
          <a:ext cx="6553892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Просмотр в табличном и графическом виде</a:t>
          </a:r>
          <a:r>
            <a:rPr lang="en-US" sz="1600" kern="1200" dirty="0" smtClean="0"/>
            <a:t>.</a:t>
          </a:r>
          <a:endParaRPr lang="ru-RU" sz="1600" kern="1200" dirty="0"/>
        </a:p>
      </dsp:txBody>
      <dsp:txXfrm>
        <a:off x="0" y="2373540"/>
        <a:ext cx="6553892" cy="331200"/>
      </dsp:txXfrm>
    </dsp:sp>
    <dsp:sp modelId="{3C01B7AC-7C60-480C-A5C4-B111FC3CEAA5}">
      <dsp:nvSpPr>
        <dsp:cNvPr id="0" name=""/>
        <dsp:cNvSpPr/>
      </dsp:nvSpPr>
      <dsp:spPr>
        <a:xfrm>
          <a:off x="0" y="2704739"/>
          <a:ext cx="6553892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Экспорт</a:t>
          </a:r>
          <a:endParaRPr lang="ru-RU" sz="2000" kern="1200" dirty="0"/>
        </a:p>
      </dsp:txBody>
      <dsp:txXfrm>
        <a:off x="22846" y="2727585"/>
        <a:ext cx="6508200" cy="422308"/>
      </dsp:txXfrm>
    </dsp:sp>
    <dsp:sp modelId="{60F59086-96A6-4669-AAE4-AF0C1E8157C0}">
      <dsp:nvSpPr>
        <dsp:cNvPr id="0" name=""/>
        <dsp:cNvSpPr/>
      </dsp:nvSpPr>
      <dsp:spPr>
        <a:xfrm>
          <a:off x="0" y="3172739"/>
          <a:ext cx="6553892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Экспорт данных в популярные форматы</a:t>
          </a:r>
          <a:r>
            <a:rPr lang="en-US" sz="1600" kern="1200" dirty="0" smtClean="0"/>
            <a:t>: </a:t>
          </a:r>
          <a:r>
            <a:rPr lang="en-US" sz="1600" kern="1200" dirty="0" err="1" smtClean="0"/>
            <a:t>xls</a:t>
          </a:r>
          <a:r>
            <a:rPr lang="en-US" sz="1600" kern="1200" dirty="0" smtClean="0"/>
            <a:t>, txt, xml, </a:t>
          </a:r>
          <a:r>
            <a:rPr lang="en-US" sz="1600" kern="1200" dirty="0" err="1" smtClean="0"/>
            <a:t>sql</a:t>
          </a:r>
          <a:r>
            <a:rPr lang="en-US" sz="1600" kern="1200" dirty="0" smtClean="0"/>
            <a:t>.</a:t>
          </a:r>
          <a:endParaRPr lang="ru-RU" sz="1600" kern="1200" dirty="0"/>
        </a:p>
      </dsp:txBody>
      <dsp:txXfrm>
        <a:off x="0" y="3172739"/>
        <a:ext cx="6553892" cy="331200"/>
      </dsp:txXfrm>
    </dsp:sp>
    <dsp:sp modelId="{5060B861-B344-4252-ACFE-EAFE7456976B}">
      <dsp:nvSpPr>
        <dsp:cNvPr id="0" name=""/>
        <dsp:cNvSpPr/>
      </dsp:nvSpPr>
      <dsp:spPr>
        <a:xfrm>
          <a:off x="0" y="3503940"/>
          <a:ext cx="6553892" cy="468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Импорт</a:t>
          </a:r>
          <a:endParaRPr lang="ru-RU" sz="2000" kern="1200" dirty="0"/>
        </a:p>
      </dsp:txBody>
      <dsp:txXfrm>
        <a:off x="22846" y="3526786"/>
        <a:ext cx="6508200" cy="422308"/>
      </dsp:txXfrm>
    </dsp:sp>
    <dsp:sp modelId="{704D20C2-32AC-48FA-8A3C-0B8162207A65}">
      <dsp:nvSpPr>
        <dsp:cNvPr id="0" name=""/>
        <dsp:cNvSpPr/>
      </dsp:nvSpPr>
      <dsp:spPr>
        <a:xfrm>
          <a:off x="0" y="3971940"/>
          <a:ext cx="6553892" cy="3312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5400" rIns="142240" bIns="25400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600" kern="1200" dirty="0" smtClean="0"/>
            <a:t>Импорт данных из пользовательских источников.</a:t>
          </a:r>
          <a:endParaRPr lang="ru-RU" sz="1600" kern="1200" dirty="0"/>
        </a:p>
      </dsp:txBody>
      <dsp:txXfrm>
        <a:off x="0" y="3971940"/>
        <a:ext cx="6553892" cy="3312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F93B4B-9A01-448C-A545-8D011B9A5192}">
      <dsp:nvSpPr>
        <dsp:cNvPr id="0" name=""/>
        <dsp:cNvSpPr/>
      </dsp:nvSpPr>
      <dsp:spPr>
        <a:xfrm>
          <a:off x="0" y="65096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smtClean="0"/>
            <a:t>Конвертация</a:t>
          </a:r>
          <a:endParaRPr lang="ru-RU" sz="1700" kern="1200" dirty="0"/>
        </a:p>
      </dsp:txBody>
      <dsp:txXfrm>
        <a:off x="19419" y="84515"/>
        <a:ext cx="6515054" cy="358962"/>
      </dsp:txXfrm>
    </dsp:sp>
    <dsp:sp modelId="{05D2072E-74BC-46AF-983D-81C282913BB6}">
      <dsp:nvSpPr>
        <dsp:cNvPr id="0" name=""/>
        <dsp:cNvSpPr/>
      </dsp:nvSpPr>
      <dsp:spPr>
        <a:xfrm>
          <a:off x="0" y="462896"/>
          <a:ext cx="6553892" cy="39588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Конвертация данных из одного типа в другой. Например, из </a:t>
          </a:r>
          <a:r>
            <a:rPr lang="ru-RU" sz="1300" kern="1200" dirty="0" err="1" smtClean="0"/>
            <a:t>ордерлога</a:t>
          </a:r>
          <a:r>
            <a:rPr lang="ru-RU" sz="1300" kern="1200" dirty="0" smtClean="0"/>
            <a:t> в стаканы, или из сделок в свечи и т.п.</a:t>
          </a:r>
          <a:endParaRPr lang="ru-RU" sz="1300" kern="1200" dirty="0"/>
        </a:p>
      </dsp:txBody>
      <dsp:txXfrm>
        <a:off x="0" y="462896"/>
        <a:ext cx="6553892" cy="395887"/>
      </dsp:txXfrm>
    </dsp:sp>
    <dsp:sp modelId="{09C9093D-EE91-4954-978B-472F3503B8D9}">
      <dsp:nvSpPr>
        <dsp:cNvPr id="0" name=""/>
        <dsp:cNvSpPr/>
      </dsp:nvSpPr>
      <dsp:spPr>
        <a:xfrm>
          <a:off x="0" y="858783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Анализ</a:t>
          </a:r>
          <a:endParaRPr lang="ru-RU" sz="1700" kern="1200" dirty="0"/>
        </a:p>
      </dsp:txBody>
      <dsp:txXfrm>
        <a:off x="19419" y="878202"/>
        <a:ext cx="6515054" cy="358962"/>
      </dsp:txXfrm>
    </dsp:sp>
    <dsp:sp modelId="{A11E35B0-B163-4A55-9A79-FC5C05D84C7C}">
      <dsp:nvSpPr>
        <dsp:cNvPr id="0" name=""/>
        <dsp:cNvSpPr/>
      </dsp:nvSpPr>
      <dsp:spPr>
        <a:xfrm>
          <a:off x="0" y="1256583"/>
          <a:ext cx="655389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Анализ данных при помощи пользовательских скриптов, написанных на с</a:t>
          </a:r>
          <a:r>
            <a:rPr lang="en-US" sz="1300" kern="1200" dirty="0" smtClean="0"/>
            <a:t>#.</a:t>
          </a:r>
          <a:endParaRPr lang="ru-RU" sz="1300" kern="1200" dirty="0"/>
        </a:p>
      </dsp:txBody>
      <dsp:txXfrm>
        <a:off x="0" y="1256583"/>
        <a:ext cx="6553892" cy="281520"/>
      </dsp:txXfrm>
    </dsp:sp>
    <dsp:sp modelId="{4CF1A249-FB39-4814-8799-9BE0CEFD25E7}">
      <dsp:nvSpPr>
        <dsp:cNvPr id="0" name=""/>
        <dsp:cNvSpPr/>
      </dsp:nvSpPr>
      <dsp:spPr>
        <a:xfrm>
          <a:off x="0" y="1538103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Задачи</a:t>
          </a:r>
          <a:endParaRPr lang="ru-RU" sz="1700" kern="1200" dirty="0"/>
        </a:p>
      </dsp:txBody>
      <dsp:txXfrm>
        <a:off x="19419" y="1557522"/>
        <a:ext cx="6515054" cy="358962"/>
      </dsp:txXfrm>
    </dsp:sp>
    <dsp:sp modelId="{799B09EA-F328-4C64-9A12-045FACDEE3E5}">
      <dsp:nvSpPr>
        <dsp:cNvPr id="0" name=""/>
        <dsp:cNvSpPr/>
      </dsp:nvSpPr>
      <dsp:spPr>
        <a:xfrm>
          <a:off x="0" y="1935903"/>
          <a:ext cx="655389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Автоматическое выполнение повторяющихся операций при помощи задач.</a:t>
          </a:r>
          <a:endParaRPr lang="ru-RU" sz="1300" kern="1200" dirty="0"/>
        </a:p>
      </dsp:txBody>
      <dsp:txXfrm>
        <a:off x="0" y="1935903"/>
        <a:ext cx="6553892" cy="281520"/>
      </dsp:txXfrm>
    </dsp:sp>
    <dsp:sp modelId="{81767727-340A-4DE3-BF9B-DF05FD29FAFC}">
      <dsp:nvSpPr>
        <dsp:cNvPr id="0" name=""/>
        <dsp:cNvSpPr/>
      </dsp:nvSpPr>
      <dsp:spPr>
        <a:xfrm>
          <a:off x="0" y="2217423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Склеивание</a:t>
          </a:r>
          <a:endParaRPr lang="ru-RU" sz="1700" kern="1200" dirty="0"/>
        </a:p>
      </dsp:txBody>
      <dsp:txXfrm>
        <a:off x="19419" y="2236842"/>
        <a:ext cx="6515054" cy="358962"/>
      </dsp:txXfrm>
    </dsp:sp>
    <dsp:sp modelId="{E9DB21F9-BEE7-4FAB-B518-0DD9540D7C79}">
      <dsp:nvSpPr>
        <dsp:cNvPr id="0" name=""/>
        <dsp:cNvSpPr/>
      </dsp:nvSpPr>
      <dsp:spPr>
        <a:xfrm>
          <a:off x="0" y="2615223"/>
          <a:ext cx="655389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«Склеивание» срочных инструментов. </a:t>
          </a:r>
          <a:endParaRPr lang="ru-RU" sz="1300" kern="1200" dirty="0"/>
        </a:p>
      </dsp:txBody>
      <dsp:txXfrm>
        <a:off x="0" y="2615223"/>
        <a:ext cx="6553892" cy="281520"/>
      </dsp:txXfrm>
    </dsp:sp>
    <dsp:sp modelId="{F7A9F47C-FDCD-491F-ADA8-D301F54ED8EE}">
      <dsp:nvSpPr>
        <dsp:cNvPr id="0" name=""/>
        <dsp:cNvSpPr/>
      </dsp:nvSpPr>
      <dsp:spPr>
        <a:xfrm>
          <a:off x="0" y="2896743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Лог заявок</a:t>
          </a:r>
          <a:endParaRPr lang="ru-RU" sz="1700" kern="1200" dirty="0"/>
        </a:p>
      </dsp:txBody>
      <dsp:txXfrm>
        <a:off x="19419" y="2916162"/>
        <a:ext cx="6515054" cy="358962"/>
      </dsp:txXfrm>
    </dsp:sp>
    <dsp:sp modelId="{56442205-E90F-49C3-B2B5-BF6397BB5F96}">
      <dsp:nvSpPr>
        <dsp:cNvPr id="0" name=""/>
        <dsp:cNvSpPr/>
      </dsp:nvSpPr>
      <dsp:spPr>
        <a:xfrm>
          <a:off x="0" y="3294543"/>
          <a:ext cx="655389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Функционал для работы с логом заявок</a:t>
          </a:r>
          <a:r>
            <a:rPr lang="en-US" sz="1300" kern="1200" dirty="0" smtClean="0"/>
            <a:t> (</a:t>
          </a:r>
          <a:r>
            <a:rPr lang="en-US" sz="1300" kern="1200" dirty="0" err="1" smtClean="0"/>
            <a:t>orderlog</a:t>
          </a:r>
          <a:r>
            <a:rPr lang="en-US" sz="1300" kern="1200" dirty="0" smtClean="0"/>
            <a:t>)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0" y="3294543"/>
        <a:ext cx="6553892" cy="281520"/>
      </dsp:txXfrm>
    </dsp:sp>
    <dsp:sp modelId="{438030B2-B04F-4D93-87A9-0C4360474867}">
      <dsp:nvSpPr>
        <dsp:cNvPr id="0" name=""/>
        <dsp:cNvSpPr/>
      </dsp:nvSpPr>
      <dsp:spPr>
        <a:xfrm>
          <a:off x="0" y="3576063"/>
          <a:ext cx="6553892" cy="397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kern="1200" dirty="0" smtClean="0"/>
            <a:t>Интеграция с </a:t>
          </a:r>
          <a:r>
            <a:rPr lang="en-US" sz="1700" kern="1200" dirty="0" smtClean="0"/>
            <a:t>S#</a:t>
          </a:r>
          <a:endParaRPr lang="ru-RU" sz="1700" kern="1200" dirty="0"/>
        </a:p>
      </dsp:txBody>
      <dsp:txXfrm>
        <a:off x="19419" y="3595482"/>
        <a:ext cx="6515054" cy="358962"/>
      </dsp:txXfrm>
    </dsp:sp>
    <dsp:sp modelId="{FC90239B-B15B-4ED9-B753-90B0F4E66284}">
      <dsp:nvSpPr>
        <dsp:cNvPr id="0" name=""/>
        <dsp:cNvSpPr/>
      </dsp:nvSpPr>
      <dsp:spPr>
        <a:xfrm>
          <a:off x="0" y="3973863"/>
          <a:ext cx="6553892" cy="28152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21590" rIns="120904" bIns="21590" numCol="1" spcCol="1270" anchor="t" anchorCtr="0">
          <a:noAutofit/>
        </a:bodyPr>
        <a:lstStyle/>
        <a:p>
          <a:pPr marL="114300" lvl="1" indent="-114300" algn="l" defTabSz="5778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300" kern="1200" dirty="0" smtClean="0"/>
            <a:t>Работа с данными, хранимыми в гидре при помощи специальных классов </a:t>
          </a:r>
          <a:r>
            <a:rPr lang="en-US" sz="1300" kern="1200" dirty="0" smtClean="0"/>
            <a:t>S#</a:t>
          </a:r>
          <a:r>
            <a:rPr lang="ru-RU" sz="1300" kern="1200" dirty="0" smtClean="0"/>
            <a:t>.</a:t>
          </a:r>
          <a:endParaRPr lang="ru-RU" sz="1300" kern="1200" dirty="0"/>
        </a:p>
      </dsp:txBody>
      <dsp:txXfrm>
        <a:off x="0" y="3973863"/>
        <a:ext cx="6553892" cy="28152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DF93B4B-9A01-448C-A545-8D011B9A5192}">
      <dsp:nvSpPr>
        <dsp:cNvPr id="0" name=""/>
        <dsp:cNvSpPr/>
      </dsp:nvSpPr>
      <dsp:spPr>
        <a:xfrm>
          <a:off x="0" y="623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Сделки</a:t>
          </a:r>
          <a:endParaRPr lang="ru-RU" sz="1500" kern="1200" dirty="0"/>
        </a:p>
      </dsp:txBody>
      <dsp:txXfrm>
        <a:off x="17134" y="79473"/>
        <a:ext cx="6519624" cy="316732"/>
      </dsp:txXfrm>
    </dsp:sp>
    <dsp:sp modelId="{05D2072E-74BC-46AF-983D-81C282913BB6}">
      <dsp:nvSpPr>
        <dsp:cNvPr id="0" name=""/>
        <dsp:cNvSpPr/>
      </dsp:nvSpPr>
      <dsp:spPr>
        <a:xfrm>
          <a:off x="0" y="4133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Биржевые сделки по инструментам.</a:t>
          </a:r>
          <a:endParaRPr lang="ru-RU" sz="1200" kern="1200" dirty="0"/>
        </a:p>
      </dsp:txBody>
      <dsp:txXfrm>
        <a:off x="0" y="413339"/>
        <a:ext cx="6553892" cy="248400"/>
      </dsp:txXfrm>
    </dsp:sp>
    <dsp:sp modelId="{09C9093D-EE91-4954-978B-472F3503B8D9}">
      <dsp:nvSpPr>
        <dsp:cNvPr id="0" name=""/>
        <dsp:cNvSpPr/>
      </dsp:nvSpPr>
      <dsp:spPr>
        <a:xfrm>
          <a:off x="0" y="6617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Стаканы</a:t>
          </a:r>
          <a:endParaRPr lang="ru-RU" sz="1500" kern="1200" dirty="0"/>
        </a:p>
      </dsp:txBody>
      <dsp:txXfrm>
        <a:off x="17134" y="678873"/>
        <a:ext cx="6519624" cy="316732"/>
      </dsp:txXfrm>
    </dsp:sp>
    <dsp:sp modelId="{A11E35B0-B163-4A55-9A79-FC5C05D84C7C}">
      <dsp:nvSpPr>
        <dsp:cNvPr id="0" name=""/>
        <dsp:cNvSpPr/>
      </dsp:nvSpPr>
      <dsp:spPr>
        <a:xfrm>
          <a:off x="0" y="10127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Очередь биржевых заявок.</a:t>
          </a:r>
          <a:endParaRPr lang="ru-RU" sz="1200" kern="1200" dirty="0"/>
        </a:p>
      </dsp:txBody>
      <dsp:txXfrm>
        <a:off x="0" y="1012739"/>
        <a:ext cx="6553892" cy="248400"/>
      </dsp:txXfrm>
    </dsp:sp>
    <dsp:sp modelId="{4CF1A249-FB39-4814-8799-9BE0CEFD25E7}">
      <dsp:nvSpPr>
        <dsp:cNvPr id="0" name=""/>
        <dsp:cNvSpPr/>
      </dsp:nvSpPr>
      <dsp:spPr>
        <a:xfrm>
          <a:off x="0" y="12611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Свечи</a:t>
          </a:r>
          <a:endParaRPr lang="ru-RU" sz="1500" kern="1200" dirty="0"/>
        </a:p>
      </dsp:txBody>
      <dsp:txXfrm>
        <a:off x="17134" y="1278273"/>
        <a:ext cx="6519624" cy="316732"/>
      </dsp:txXfrm>
    </dsp:sp>
    <dsp:sp modelId="{799B09EA-F328-4C64-9A12-045FACDEE3E5}">
      <dsp:nvSpPr>
        <dsp:cNvPr id="0" name=""/>
        <dsp:cNvSpPr/>
      </dsp:nvSpPr>
      <dsp:spPr>
        <a:xfrm>
          <a:off x="0" y="16121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Просто свечи.</a:t>
          </a:r>
          <a:endParaRPr lang="ru-RU" sz="1200" kern="1200" dirty="0"/>
        </a:p>
      </dsp:txBody>
      <dsp:txXfrm>
        <a:off x="0" y="1612139"/>
        <a:ext cx="6553892" cy="248400"/>
      </dsp:txXfrm>
    </dsp:sp>
    <dsp:sp modelId="{DC8F99F1-CD6C-4A85-BF41-F7F2F1967BCF}">
      <dsp:nvSpPr>
        <dsp:cNvPr id="0" name=""/>
        <dsp:cNvSpPr/>
      </dsp:nvSpPr>
      <dsp:spPr>
        <a:xfrm>
          <a:off x="0" y="18605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Level 1</a:t>
          </a:r>
          <a:endParaRPr lang="ru-RU" sz="1500" kern="1200" dirty="0"/>
        </a:p>
      </dsp:txBody>
      <dsp:txXfrm>
        <a:off x="17134" y="1877673"/>
        <a:ext cx="6519624" cy="316732"/>
      </dsp:txXfrm>
    </dsp:sp>
    <dsp:sp modelId="{722CFDDF-F63D-432A-AFF4-04C7567054A3}">
      <dsp:nvSpPr>
        <dsp:cNvPr id="0" name=""/>
        <dsp:cNvSpPr/>
      </dsp:nvSpPr>
      <dsp:spPr>
        <a:xfrm>
          <a:off x="0" y="22115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Информация </a:t>
          </a:r>
          <a:r>
            <a:rPr lang="en-US" sz="1200" kern="1200" dirty="0" smtClean="0"/>
            <a:t>Level 1.</a:t>
          </a:r>
          <a:endParaRPr lang="ru-RU" sz="1200" kern="1200" dirty="0"/>
        </a:p>
      </dsp:txBody>
      <dsp:txXfrm>
        <a:off x="0" y="2211539"/>
        <a:ext cx="6553892" cy="248400"/>
      </dsp:txXfrm>
    </dsp:sp>
    <dsp:sp modelId="{81767727-340A-4DE3-BF9B-DF05FD29FAFC}">
      <dsp:nvSpPr>
        <dsp:cNvPr id="0" name=""/>
        <dsp:cNvSpPr/>
      </dsp:nvSpPr>
      <dsp:spPr>
        <a:xfrm>
          <a:off x="0" y="24599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Лог заявок</a:t>
          </a:r>
          <a:endParaRPr lang="ru-RU" sz="1500" kern="1200" dirty="0"/>
        </a:p>
      </dsp:txBody>
      <dsp:txXfrm>
        <a:off x="17134" y="2477073"/>
        <a:ext cx="6519624" cy="316732"/>
      </dsp:txXfrm>
    </dsp:sp>
    <dsp:sp modelId="{E9DB21F9-BEE7-4FAB-B518-0DD9540D7C79}">
      <dsp:nvSpPr>
        <dsp:cNvPr id="0" name=""/>
        <dsp:cNvSpPr/>
      </dsp:nvSpPr>
      <dsp:spPr>
        <a:xfrm>
          <a:off x="0" y="28109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История изменения очереди заявок. </a:t>
          </a:r>
          <a:endParaRPr lang="ru-RU" sz="1200" kern="1200" dirty="0"/>
        </a:p>
      </dsp:txBody>
      <dsp:txXfrm>
        <a:off x="0" y="2810939"/>
        <a:ext cx="6553892" cy="248400"/>
      </dsp:txXfrm>
    </dsp:sp>
    <dsp:sp modelId="{F7A9F47C-FDCD-491F-ADA8-D301F54ED8EE}">
      <dsp:nvSpPr>
        <dsp:cNvPr id="0" name=""/>
        <dsp:cNvSpPr/>
      </dsp:nvSpPr>
      <dsp:spPr>
        <a:xfrm>
          <a:off x="0" y="3059339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Транзакции</a:t>
          </a:r>
          <a:endParaRPr lang="ru-RU" sz="1500" kern="1200" dirty="0"/>
        </a:p>
      </dsp:txBody>
      <dsp:txXfrm>
        <a:off x="17134" y="3076473"/>
        <a:ext cx="6519624" cy="316732"/>
      </dsp:txXfrm>
    </dsp:sp>
    <dsp:sp modelId="{56442205-E90F-49C3-B2B5-BF6397BB5F96}">
      <dsp:nvSpPr>
        <dsp:cNvPr id="0" name=""/>
        <dsp:cNvSpPr/>
      </dsp:nvSpPr>
      <dsp:spPr>
        <a:xfrm>
          <a:off x="0" y="3410339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dirty="0" smtClean="0"/>
            <a:t>Собственные транзакции пользователя</a:t>
          </a:r>
          <a:r>
            <a:rPr lang="en-US" sz="1200" kern="1200" dirty="0" smtClean="0"/>
            <a:t>: </a:t>
          </a:r>
          <a:r>
            <a:rPr lang="ru-RU" sz="1200" kern="1200" dirty="0" smtClean="0"/>
            <a:t>заявки, сделки.</a:t>
          </a:r>
          <a:endParaRPr lang="ru-RU" sz="1200" kern="1200" dirty="0"/>
        </a:p>
      </dsp:txBody>
      <dsp:txXfrm>
        <a:off x="0" y="3410339"/>
        <a:ext cx="6553892" cy="248400"/>
      </dsp:txXfrm>
    </dsp:sp>
    <dsp:sp modelId="{438030B2-B04F-4D93-87A9-0C4360474867}">
      <dsp:nvSpPr>
        <dsp:cNvPr id="0" name=""/>
        <dsp:cNvSpPr/>
      </dsp:nvSpPr>
      <dsp:spPr>
        <a:xfrm>
          <a:off x="0" y="3658740"/>
          <a:ext cx="6553892" cy="351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l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kern="1200" dirty="0" smtClean="0"/>
            <a:t>Новости</a:t>
          </a:r>
          <a:endParaRPr lang="ru-RU" sz="1500" kern="1200" dirty="0"/>
        </a:p>
      </dsp:txBody>
      <dsp:txXfrm>
        <a:off x="17134" y="3675874"/>
        <a:ext cx="6519624" cy="316732"/>
      </dsp:txXfrm>
    </dsp:sp>
    <dsp:sp modelId="{FC90239B-B15B-4ED9-B753-90B0F4E66284}">
      <dsp:nvSpPr>
        <dsp:cNvPr id="0" name=""/>
        <dsp:cNvSpPr/>
      </dsp:nvSpPr>
      <dsp:spPr>
        <a:xfrm>
          <a:off x="0" y="4009740"/>
          <a:ext cx="6553892" cy="248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8086" tIns="19050" rIns="106680" bIns="1905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200" kern="1200" smtClean="0"/>
            <a:t>Новостные ленты.</a:t>
          </a:r>
          <a:endParaRPr lang="ru-RU" sz="1200" kern="1200" dirty="0"/>
        </a:p>
      </dsp:txBody>
      <dsp:txXfrm>
        <a:off x="0" y="4009740"/>
        <a:ext cx="6553892" cy="2484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04.06.2015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2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stocksharp.com/doc/html/1fdfb45f-9d48-4560-bfc4-8d9b5b20a1cf.htm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www.youtube.com/watch?v=yKHIK9dLM5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drive.google.com/open?id=0B1stQ1WgjZ2mUjF5UFdqcUhIU0E&amp;authuser=0" TargetMode="Externa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stocksharp.com/" TargetMode="External"/><Relationship Id="rId7" Type="http://schemas.openxmlformats.org/officeDocument/2006/relationships/image" Target="../media/image2.png"/><Relationship Id="rId2" Type="http://schemas.openxmlformats.org/officeDocument/2006/relationships/hyperlink" Target="http://stocksharp.com/edu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youtube.com/user/StockSharp" TargetMode="External"/><Relationship Id="rId5" Type="http://schemas.openxmlformats.org/officeDocument/2006/relationships/hyperlink" Target="http://stocksharp.com/doc/html/a48b036a-dc6f-44f7-b7e4-d02f3cc38f86.htm" TargetMode="External"/><Relationship Id="rId4" Type="http://schemas.openxmlformats.org/officeDocument/2006/relationships/hyperlink" Target="http://stocksharp.com/forum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2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4" y="5052545"/>
            <a:ext cx="6122541" cy="882119"/>
          </a:xfrm>
        </p:spPr>
        <p:txBody>
          <a:bodyPr/>
          <a:lstStyle/>
          <a:p>
            <a:pPr lvl="0"/>
            <a:r>
              <a:rPr lang="en-US" dirty="0"/>
              <a:t> http://stocksharp.com/</a:t>
            </a:r>
            <a:endParaRPr lang="ru-RU" dirty="0"/>
          </a:p>
          <a:p>
            <a:endParaRPr lang="en-US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Как работать с Гидрой (</a:t>
            </a:r>
            <a:r>
              <a:rPr lang="en-US" dirty="0" err="1" smtClean="0"/>
              <a:t>S#.Data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1400371" cy="1219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139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686746" cy="1199210"/>
          </a:xfrm>
        </p:spPr>
        <p:txBody>
          <a:bodyPr/>
          <a:lstStyle/>
          <a:p>
            <a:r>
              <a:rPr lang="ru-RU" dirty="0" smtClean="0"/>
              <a:t>Установка</a:t>
            </a:r>
            <a:r>
              <a:rPr lang="en-US" dirty="0" smtClean="0"/>
              <a:t> c</a:t>
            </a:r>
            <a:r>
              <a:rPr lang="ru-RU" dirty="0" smtClean="0"/>
              <a:t> </a:t>
            </a:r>
            <a:r>
              <a:rPr lang="en-US" dirty="0" smtClean="0"/>
              <a:t>GitHub 2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02" y="1916832"/>
            <a:ext cx="7603430" cy="4651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720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686746" cy="1199210"/>
          </a:xfrm>
        </p:spPr>
        <p:txBody>
          <a:bodyPr/>
          <a:lstStyle/>
          <a:p>
            <a:r>
              <a:rPr lang="ru-RU" dirty="0" smtClean="0"/>
              <a:t>Установка</a:t>
            </a:r>
            <a:r>
              <a:rPr lang="en-US" dirty="0" smtClean="0"/>
              <a:t> c</a:t>
            </a:r>
            <a:r>
              <a:rPr lang="ru-RU" dirty="0" smtClean="0"/>
              <a:t> </a:t>
            </a:r>
            <a:r>
              <a:rPr lang="en-US" dirty="0" smtClean="0"/>
              <a:t>GitHub 3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988840"/>
            <a:ext cx="7344816" cy="433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49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686746" cy="1199210"/>
          </a:xfrm>
        </p:spPr>
        <p:txBody>
          <a:bodyPr/>
          <a:lstStyle/>
          <a:p>
            <a:r>
              <a:rPr lang="ru-RU" dirty="0" smtClean="0"/>
              <a:t>Установка</a:t>
            </a:r>
            <a:r>
              <a:rPr lang="en-US" dirty="0" smtClean="0"/>
              <a:t> c</a:t>
            </a:r>
            <a:r>
              <a:rPr lang="ru-RU" dirty="0" smtClean="0"/>
              <a:t> </a:t>
            </a:r>
            <a:r>
              <a:rPr lang="en-US" dirty="0" smtClean="0"/>
              <a:t>GitHub 4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844824"/>
            <a:ext cx="5029902" cy="4465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477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686746" cy="1199210"/>
          </a:xfrm>
        </p:spPr>
        <p:txBody>
          <a:bodyPr/>
          <a:lstStyle/>
          <a:p>
            <a:r>
              <a:rPr lang="ru-RU" dirty="0" smtClean="0"/>
              <a:t>Установка</a:t>
            </a:r>
            <a:r>
              <a:rPr lang="en-US" dirty="0" smtClean="0"/>
              <a:t> c</a:t>
            </a:r>
            <a:r>
              <a:rPr lang="ru-RU" dirty="0" smtClean="0"/>
              <a:t> </a:t>
            </a:r>
            <a:r>
              <a:rPr lang="en-US" dirty="0" smtClean="0"/>
              <a:t>GitHub 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284" y="1844824"/>
            <a:ext cx="6953108" cy="468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61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1916832"/>
            <a:ext cx="6552728" cy="457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631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Типы биржевой информации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384024190"/>
              </p:ext>
            </p:extLst>
          </p:nvPr>
        </p:nvGraphicFramePr>
        <p:xfrm>
          <a:off x="1311745" y="2060848"/>
          <a:ext cx="65538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517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Кодирование инструмента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163458" y="2132856"/>
            <a:ext cx="7128792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/>
              <a:t>ID = [Code]@[Board]</a:t>
            </a:r>
            <a:endParaRPr lang="ru-RU" sz="3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163458" y="3861048"/>
            <a:ext cx="71374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ID – </a:t>
            </a:r>
            <a:r>
              <a:rPr lang="ru-RU" dirty="0" smtClean="0"/>
              <a:t>уникальный идентификатор инструмента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2081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Источник </a:t>
            </a:r>
            <a:r>
              <a:rPr lang="en-US" dirty="0" err="1" smtClean="0"/>
              <a:t>Quik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988840"/>
            <a:ext cx="7632848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4825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Источник </a:t>
            </a:r>
            <a:r>
              <a:rPr lang="en-US" dirty="0" err="1" smtClean="0"/>
              <a:t>Quik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060848"/>
            <a:ext cx="7344816" cy="4305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8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70722" cy="1199210"/>
          </a:xfrm>
        </p:spPr>
        <p:txBody>
          <a:bodyPr/>
          <a:lstStyle/>
          <a:p>
            <a:r>
              <a:rPr lang="ru-RU" dirty="0" smtClean="0"/>
              <a:t>Настройка </a:t>
            </a:r>
            <a:r>
              <a:rPr lang="en-US" dirty="0" err="1" smtClean="0"/>
              <a:t>Quik</a:t>
            </a:r>
            <a:r>
              <a:rPr lang="ru-RU" dirty="0" smtClean="0"/>
              <a:t> </a:t>
            </a:r>
            <a:r>
              <a:rPr lang="en-US" dirty="0" err="1" smtClean="0"/>
              <a:t>Lua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1907704" y="2780928"/>
            <a:ext cx="612068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3"/>
              </a:rPr>
              <a:t>Инструкция по настройке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979712" y="4509120"/>
            <a:ext cx="6048672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hlinkClick r:id="rId4"/>
              </a:rPr>
              <a:t>Видео по настройке </a:t>
            </a:r>
            <a:r>
              <a:rPr lang="ru-RU" dirty="0" err="1" smtClean="0">
                <a:hlinkClick r:id="rId4"/>
              </a:rPr>
              <a:t>Quik</a:t>
            </a:r>
            <a:r>
              <a:rPr lang="ru-RU" dirty="0" smtClean="0">
                <a:hlinkClick r:id="rId4"/>
              </a:rPr>
              <a:t> </a:t>
            </a:r>
            <a:r>
              <a:rPr lang="ru-RU" dirty="0" err="1" smtClean="0">
                <a:hlinkClick r:id="rId4"/>
              </a:rPr>
              <a:t>Lua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13703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280808"/>
            <a:ext cx="5966666" cy="1199210"/>
          </a:xfrm>
        </p:spPr>
        <p:txBody>
          <a:bodyPr/>
          <a:lstStyle/>
          <a:p>
            <a:r>
              <a:rPr lang="ru-RU" dirty="0" smtClean="0"/>
              <a:t>Базовые функции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406464118"/>
              </p:ext>
            </p:extLst>
          </p:nvPr>
        </p:nvGraphicFramePr>
        <p:xfrm>
          <a:off x="1330477" y="1628800"/>
          <a:ext cx="65538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85254"/>
            <a:ext cx="5334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79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70722" cy="1199210"/>
          </a:xfrm>
        </p:spPr>
        <p:txBody>
          <a:bodyPr/>
          <a:lstStyle/>
          <a:p>
            <a:r>
              <a:rPr lang="ru-RU" dirty="0" smtClean="0"/>
              <a:t>Импорт инструментов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014604"/>
            <a:ext cx="5616624" cy="990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5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70722" cy="1199210"/>
          </a:xfrm>
        </p:spPr>
        <p:txBody>
          <a:bodyPr/>
          <a:lstStyle/>
          <a:p>
            <a:r>
              <a:rPr lang="ru-RU" dirty="0" smtClean="0"/>
              <a:t>Импорт сделок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96" y="3004966"/>
            <a:ext cx="7070527" cy="114411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896" y="4293096"/>
            <a:ext cx="7070527" cy="9361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2556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70722" cy="1199210"/>
          </a:xfrm>
        </p:spPr>
        <p:txBody>
          <a:bodyPr/>
          <a:lstStyle/>
          <a:p>
            <a:r>
              <a:rPr lang="ru-RU" dirty="0" smtClean="0"/>
              <a:t>Импорт сделок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64" y="1916832"/>
            <a:ext cx="8302215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9810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496424"/>
            <a:ext cx="6470722" cy="1199210"/>
          </a:xfrm>
        </p:spPr>
        <p:txBody>
          <a:bodyPr/>
          <a:lstStyle/>
          <a:p>
            <a:r>
              <a:rPr lang="ru-RU" dirty="0" smtClean="0"/>
              <a:t>Использование со </a:t>
            </a:r>
            <a:r>
              <a:rPr lang="en-US" dirty="0" smtClean="0"/>
              <a:t>S#API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6408712" cy="2374011"/>
          </a:xfrm>
        </p:spPr>
        <p:txBody>
          <a:bodyPr/>
          <a:lstStyle/>
          <a:p>
            <a:r>
              <a:rPr lang="ru-RU" dirty="0" smtClean="0"/>
              <a:t>Функции для работы с хранилищем данных </a:t>
            </a:r>
            <a:r>
              <a:rPr lang="en-US" dirty="0" err="1" smtClean="0"/>
              <a:t>S#.Data</a:t>
            </a:r>
            <a:endParaRPr lang="en-US" dirty="0"/>
          </a:p>
          <a:p>
            <a:r>
              <a:rPr lang="en-US" dirty="0" err="1" smtClean="0">
                <a:hlinkClick r:id="rId2"/>
              </a:rPr>
              <a:t>StorageManager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881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548680"/>
            <a:ext cx="6470722" cy="1199210"/>
          </a:xfrm>
        </p:spPr>
        <p:txBody>
          <a:bodyPr/>
          <a:lstStyle/>
          <a:p>
            <a:r>
              <a:rPr lang="ru-RU" dirty="0" err="1" smtClean="0"/>
              <a:t>Ресусы</a:t>
            </a:r>
            <a:r>
              <a:rPr lang="ru-RU" dirty="0" smtClean="0"/>
              <a:t> </a:t>
            </a:r>
            <a:r>
              <a:rPr lang="en-US" dirty="0" err="1" smtClean="0"/>
              <a:t>StockSharp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91680" y="2564904"/>
            <a:ext cx="4176464" cy="2232248"/>
          </a:xfrm>
        </p:spPr>
        <p:txBody>
          <a:bodyPr>
            <a:normAutofit fontScale="92500" lnSpcReduction="10000"/>
          </a:bodyPr>
          <a:lstStyle/>
          <a:p>
            <a:endParaRPr lang="en-US" dirty="0" smtClean="0">
              <a:hlinkClick r:id="rId2"/>
            </a:endParaRPr>
          </a:p>
          <a:p>
            <a:r>
              <a:rPr lang="ru-RU" dirty="0" smtClean="0">
                <a:hlinkClick r:id="rId2"/>
              </a:rPr>
              <a:t>Обучение </a:t>
            </a:r>
            <a:r>
              <a:rPr lang="en-US" dirty="0" err="1" smtClean="0">
                <a:hlinkClick r:id="rId2"/>
              </a:rPr>
              <a:t>StockSharp</a:t>
            </a:r>
            <a:endParaRPr lang="en-US" dirty="0" smtClean="0"/>
          </a:p>
          <a:p>
            <a:r>
              <a:rPr lang="ru-RU" dirty="0" smtClean="0">
                <a:hlinkClick r:id="rId3"/>
              </a:rPr>
              <a:t>Сайт </a:t>
            </a:r>
            <a:r>
              <a:rPr lang="en-US" dirty="0" err="1" smtClean="0">
                <a:hlinkClick r:id="rId3"/>
              </a:rPr>
              <a:t>StockSharp</a:t>
            </a:r>
            <a:endParaRPr lang="en-US" dirty="0" smtClean="0"/>
          </a:p>
          <a:p>
            <a:r>
              <a:rPr lang="ru-RU" dirty="0" smtClean="0">
                <a:hlinkClick r:id="rId4"/>
              </a:rPr>
              <a:t>Форум</a:t>
            </a:r>
            <a:endParaRPr lang="en-US" dirty="0" smtClean="0"/>
          </a:p>
          <a:p>
            <a:r>
              <a:rPr lang="ru-RU" dirty="0" smtClean="0">
                <a:hlinkClick r:id="rId5"/>
              </a:rPr>
              <a:t>Документация</a:t>
            </a:r>
            <a:endParaRPr lang="ru-RU" dirty="0" smtClean="0"/>
          </a:p>
          <a:p>
            <a:r>
              <a:rPr lang="ru-RU" dirty="0" smtClean="0">
                <a:hlinkClick r:id="rId6"/>
              </a:rPr>
              <a:t>Канал на </a:t>
            </a:r>
            <a:r>
              <a:rPr lang="en-US" dirty="0" smtClean="0">
                <a:hlinkClick r:id="rId6"/>
              </a:rPr>
              <a:t>YouTube</a:t>
            </a:r>
            <a:endParaRPr lang="en-US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67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Расширенные возможности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1861647349"/>
              </p:ext>
            </p:extLst>
          </p:nvPr>
        </p:nvGraphicFramePr>
        <p:xfrm>
          <a:off x="1311745" y="2060848"/>
          <a:ext cx="6553892" cy="4320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32656"/>
            <a:ext cx="533474" cy="457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272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Установка 1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060848"/>
            <a:ext cx="7560840" cy="4515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7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Установка 2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204864"/>
            <a:ext cx="7200800" cy="4381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626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Установка 3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002" y="2312206"/>
            <a:ext cx="7675438" cy="3946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119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Установка 4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08569"/>
            <a:ext cx="3456384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004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548680"/>
            <a:ext cx="5966666" cy="1199210"/>
          </a:xfrm>
        </p:spPr>
        <p:txBody>
          <a:bodyPr/>
          <a:lstStyle/>
          <a:p>
            <a:r>
              <a:rPr lang="ru-RU" dirty="0" smtClean="0"/>
              <a:t>Установка </a:t>
            </a:r>
            <a:r>
              <a:rPr lang="en-US" dirty="0" smtClean="0"/>
              <a:t>5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2276872"/>
            <a:ext cx="4915586" cy="383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3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7704" y="548680"/>
            <a:ext cx="6686746" cy="1199210"/>
          </a:xfrm>
        </p:spPr>
        <p:txBody>
          <a:bodyPr/>
          <a:lstStyle/>
          <a:p>
            <a:r>
              <a:rPr lang="ru-RU" dirty="0" smtClean="0"/>
              <a:t>Установка</a:t>
            </a:r>
            <a:r>
              <a:rPr lang="en-US" dirty="0" smtClean="0"/>
              <a:t> c</a:t>
            </a:r>
            <a:r>
              <a:rPr lang="ru-RU" dirty="0" smtClean="0"/>
              <a:t> </a:t>
            </a:r>
            <a:r>
              <a:rPr lang="en-US" dirty="0" smtClean="0"/>
              <a:t>GitHub 1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31640" y="3068960"/>
            <a:ext cx="7200800" cy="237401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533474" cy="4572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988840"/>
            <a:ext cx="7776864" cy="4382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529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670</TotalTime>
  <Words>289</Words>
  <Application>Microsoft Office PowerPoint</Application>
  <PresentationFormat>Экран (4:3)</PresentationFormat>
  <Paragraphs>73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Воздушный поток</vt:lpstr>
      <vt:lpstr>Как работать с Гидрой (S#.Data)</vt:lpstr>
      <vt:lpstr>Базовые функции </vt:lpstr>
      <vt:lpstr>Расширенные возможности</vt:lpstr>
      <vt:lpstr>Установка 1 </vt:lpstr>
      <vt:lpstr>Установка 2 </vt:lpstr>
      <vt:lpstr>Установка 3 </vt:lpstr>
      <vt:lpstr>Установка 4 </vt:lpstr>
      <vt:lpstr>Установка 5 </vt:lpstr>
      <vt:lpstr>Установка c GitHub 1 </vt:lpstr>
      <vt:lpstr>Установка c GitHub 2 </vt:lpstr>
      <vt:lpstr>Установка c GitHub 3 </vt:lpstr>
      <vt:lpstr>Установка c GitHub 4 </vt:lpstr>
      <vt:lpstr>Установка c GitHub 5 </vt:lpstr>
      <vt:lpstr>Источники</vt:lpstr>
      <vt:lpstr>Типы биржевой информации</vt:lpstr>
      <vt:lpstr>Кодирование инструмента</vt:lpstr>
      <vt:lpstr>Источник Quik</vt:lpstr>
      <vt:lpstr>Источник Quik</vt:lpstr>
      <vt:lpstr>Настройка Quik Lua</vt:lpstr>
      <vt:lpstr>Импорт инструментов</vt:lpstr>
      <vt:lpstr>Импорт сделок</vt:lpstr>
      <vt:lpstr>Импорт сделок</vt:lpstr>
      <vt:lpstr>Использование со S#API</vt:lpstr>
      <vt:lpstr>Ресусы StockSharp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Установка библиотеки s#</dc:title>
  <dc:creator>Sergey</dc:creator>
  <cp:lastModifiedBy>Sergey</cp:lastModifiedBy>
  <cp:revision>45</cp:revision>
  <dcterms:created xsi:type="dcterms:W3CDTF">2015-03-16T07:53:32Z</dcterms:created>
  <dcterms:modified xsi:type="dcterms:W3CDTF">2015-06-04T15:40:37Z</dcterms:modified>
</cp:coreProperties>
</file>